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2"/>
  </p:notesMasterIdLst>
  <p:handoutMasterIdLst>
    <p:handoutMasterId r:id="rId13"/>
  </p:handoutMasterIdLst>
  <p:sldIdLst>
    <p:sldId id="287" r:id="rId3"/>
    <p:sldId id="326" r:id="rId4"/>
    <p:sldId id="327" r:id="rId5"/>
    <p:sldId id="328" r:id="rId6"/>
    <p:sldId id="329" r:id="rId7"/>
    <p:sldId id="330" r:id="rId8"/>
    <p:sldId id="331" r:id="rId9"/>
    <p:sldId id="332" r:id="rId10"/>
    <p:sldId id="333"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7"/>
            <p14:sldId id="328"/>
            <p14:sldId id="329"/>
            <p14:sldId id="330"/>
            <p14:sldId id="331"/>
            <p14:sldId id="332"/>
            <p14:sldId id="33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6" autoAdjust="0"/>
    <p:restoredTop sz="99378"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802.15-&lt;15-19-0069-00-010a&gt;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802.15-&lt;15-19-0069-00-010a&gt;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802.15-&lt;15-19-0069-00-010a&gt;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&lt;January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&lt;January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&lt;January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&lt;January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15-19-0069-00-010a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&lt;January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 Profile for IETF SCHC</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January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[How to use SCHC with 802.15.4]</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[Develop document text for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submission]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t>SCHC – Static Context Header Compression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Static Context:</a:t>
            </a:r>
          </a:p>
          <a:p>
            <a:pPr lvl="1"/>
            <a:r>
              <a:rPr lang="en-US" dirty="0" smtClean="0"/>
              <a:t>Topology</a:t>
            </a:r>
          </a:p>
          <a:p>
            <a:pPr lvl="1"/>
            <a:r>
              <a:rPr lang="en-US" dirty="0" smtClean="0"/>
              <a:t>Application (i.e., kind of traffic)</a:t>
            </a:r>
          </a:p>
          <a:p>
            <a:pPr lvl="1"/>
            <a:r>
              <a:rPr lang="en-US" dirty="0" smtClean="0"/>
              <a:t>Packets always delivered in order</a:t>
            </a:r>
          </a:p>
          <a:p>
            <a:r>
              <a:rPr lang="en-US" dirty="0" smtClean="0"/>
              <a:t>Fragmentation modes</a:t>
            </a:r>
          </a:p>
          <a:p>
            <a:pPr lvl="1"/>
            <a:r>
              <a:rPr lang="en-US" dirty="0" smtClean="0"/>
              <a:t>Never Ack</a:t>
            </a:r>
          </a:p>
          <a:p>
            <a:pPr lvl="1"/>
            <a:r>
              <a:rPr lang="en-US" dirty="0"/>
              <a:t>Always Ack</a:t>
            </a:r>
          </a:p>
          <a:p>
            <a:pPr lvl="1"/>
            <a:r>
              <a:rPr lang="en-US" dirty="0" smtClean="0"/>
              <a:t>Ack on Error</a:t>
            </a:r>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SCHC Fragment Header sizes</a:t>
            </a:r>
            <a:endParaRPr lang="en-US" dirty="0"/>
          </a:p>
        </p:txBody>
      </p:sp>
      <p:sp>
        <p:nvSpPr>
          <p:cNvPr id="3" name="Content Placeholder 2"/>
          <p:cNvSpPr>
            <a:spLocks noGrp="1"/>
          </p:cNvSpPr>
          <p:nvPr>
            <p:ph idx="1"/>
          </p:nvPr>
        </p:nvSpPr>
        <p:spPr>
          <a:xfrm>
            <a:off x="685800" y="2209800"/>
            <a:ext cx="7772400" cy="3886200"/>
          </a:xfrm>
        </p:spPr>
        <p:txBody>
          <a:bodyPr/>
          <a:lstStyle/>
          <a:p>
            <a:r>
              <a:rPr lang="en-US" dirty="0" err="1" smtClean="0"/>
              <a:t>RuleID</a:t>
            </a:r>
            <a:r>
              <a:rPr lang="en-US" dirty="0" smtClean="0"/>
              <a:t>: two or three bits minimum</a:t>
            </a:r>
          </a:p>
          <a:p>
            <a:r>
              <a:rPr lang="en-US" dirty="0" err="1" smtClean="0"/>
              <a:t>Dtag</a:t>
            </a:r>
            <a:r>
              <a:rPr lang="en-US" dirty="0" smtClean="0"/>
              <a:t>: can be zero</a:t>
            </a:r>
          </a:p>
          <a:p>
            <a:r>
              <a:rPr lang="en-US" dirty="0" smtClean="0"/>
              <a:t>W: at least one bit if windows are used</a:t>
            </a:r>
          </a:p>
          <a:p>
            <a:r>
              <a:rPr lang="en-US" dirty="0" smtClean="0"/>
              <a:t>FCN: probably at least two bits</a:t>
            </a:r>
          </a:p>
          <a:p>
            <a:pPr marL="0" indent="0">
              <a:buNone/>
            </a:pPr>
            <a:r>
              <a:rPr lang="en-US" dirty="0" smtClean="0"/>
              <a:t>Let’s say one byte.</a:t>
            </a:r>
          </a:p>
          <a:p>
            <a:pPr marL="0" indent="0">
              <a:buNone/>
            </a:pPr>
            <a:endParaRPr lang="en-US" dirty="0" smtClean="0"/>
          </a:p>
          <a:p>
            <a:pPr marL="0" indent="0">
              <a:buNone/>
            </a:pPr>
            <a:r>
              <a:rPr lang="en-US" dirty="0" smtClean="0"/>
              <a:t>Plus, MIC</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80577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Fragmentation</a:t>
            </a:r>
            <a:endParaRPr lang="en-US" dirty="0"/>
          </a:p>
        </p:txBody>
      </p:sp>
      <p:sp>
        <p:nvSpPr>
          <p:cNvPr id="3" name="Content Placeholder 2"/>
          <p:cNvSpPr>
            <a:spLocks noGrp="1"/>
          </p:cNvSpPr>
          <p:nvPr>
            <p:ph idx="1"/>
          </p:nvPr>
        </p:nvSpPr>
        <p:spPr/>
        <p:txBody>
          <a:bodyPr/>
          <a:lstStyle/>
          <a:p>
            <a:r>
              <a:rPr lang="en-US" dirty="0" smtClean="0"/>
              <a:t>For SCHC, overhead is ~1 byte / fragment plus MIC</a:t>
            </a:r>
          </a:p>
          <a:p>
            <a:r>
              <a:rPr lang="en-US" dirty="0" smtClean="0"/>
              <a:t>For 802.15.4 …?</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643178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802.15.4 frame format</a:t>
            </a:r>
            <a:endParaRPr lang="en-US" dirty="0"/>
          </a:p>
        </p:txBody>
      </p:sp>
      <p:sp>
        <p:nvSpPr>
          <p:cNvPr id="3" name="Content Placeholder 2"/>
          <p:cNvSpPr>
            <a:spLocks noGrp="1"/>
          </p:cNvSpPr>
          <p:nvPr>
            <p:ph idx="1"/>
          </p:nvPr>
        </p:nvSpPr>
        <p:spPr/>
        <p:txBody>
          <a:bodyPr/>
          <a:lstStyle/>
          <a:p>
            <a:r>
              <a:rPr lang="en-US" dirty="0" smtClean="0"/>
              <a:t>General frame format defined in 7.2</a:t>
            </a:r>
          </a:p>
          <a:p>
            <a:r>
              <a:rPr lang="en-US" dirty="0" smtClean="0"/>
              <a:t>3 bits for Frame type</a:t>
            </a:r>
          </a:p>
          <a:p>
            <a:r>
              <a:rPr lang="en-US" dirty="0" smtClean="0"/>
              <a:t>0 bits for PAN IDs, Source/</a:t>
            </a:r>
            <a:r>
              <a:rPr lang="en-US" dirty="0" err="1" smtClean="0"/>
              <a:t>Dst</a:t>
            </a:r>
            <a:r>
              <a:rPr lang="en-US" dirty="0" smtClean="0"/>
              <a:t> Address</a:t>
            </a:r>
          </a:p>
          <a:p>
            <a:r>
              <a:rPr lang="en-US" dirty="0" smtClean="0"/>
              <a:t>0 bits for IEs</a:t>
            </a:r>
          </a:p>
          <a:p>
            <a:r>
              <a:rPr lang="en-US" dirty="0" smtClean="0"/>
              <a:t>2/4 bytes for FCS</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72369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 Fragment overhead</a:t>
            </a:r>
            <a:endParaRPr lang="en-US" dirty="0"/>
          </a:p>
        </p:txBody>
      </p:sp>
      <p:sp>
        <p:nvSpPr>
          <p:cNvPr id="3" name="Content Placeholder 2"/>
          <p:cNvSpPr>
            <a:spLocks noGrp="1"/>
          </p:cNvSpPr>
          <p:nvPr>
            <p:ph idx="1"/>
          </p:nvPr>
        </p:nvSpPr>
        <p:spPr/>
        <p:txBody>
          <a:bodyPr/>
          <a:lstStyle/>
          <a:p>
            <a:r>
              <a:rPr lang="en-US" dirty="0" smtClean="0"/>
              <a:t>802.15.4 only defines for LECIM</a:t>
            </a:r>
          </a:p>
          <a:p>
            <a:r>
              <a:rPr lang="en-US" dirty="0" smtClean="0"/>
              <a:t>All fragments are acknowledged</a:t>
            </a:r>
          </a:p>
          <a:p>
            <a:r>
              <a:rPr lang="en-US" dirty="0" smtClean="0"/>
              <a:t>FCSD IE required prior to fragments</a:t>
            </a:r>
          </a:p>
          <a:p>
            <a:r>
              <a:rPr lang="en-US" dirty="0" smtClean="0"/>
              <a:t>Fragment header is 2 bytes</a:t>
            </a:r>
          </a:p>
          <a:p>
            <a:r>
              <a:rPr lang="en-US" dirty="0" smtClean="0"/>
              <a:t>FICS on every fragment – 2 or 4 bytes</a:t>
            </a:r>
          </a:p>
          <a:p>
            <a:pPr>
              <a:spcBef>
                <a:spcPts val="2400"/>
              </a:spcBef>
              <a:buClr>
                <a:srgbClr val="FF0000"/>
              </a:buClr>
              <a:buFont typeface="Wingdings" panose="05000000000000000000" pitchFamily="2" charset="2"/>
              <a:buChar char="Ø"/>
            </a:pPr>
            <a:r>
              <a:rPr lang="en-US" dirty="0" smtClean="0"/>
              <a:t>This seems to always be substantially more overhead than SCHC</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735483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Optional SCHC MIC</a:t>
            </a:r>
            <a:endParaRPr lang="en-US" dirty="0"/>
          </a:p>
        </p:txBody>
      </p:sp>
      <p:sp>
        <p:nvSpPr>
          <p:cNvPr id="3" name="Content Placeholder 2"/>
          <p:cNvSpPr>
            <a:spLocks noGrp="1"/>
          </p:cNvSpPr>
          <p:nvPr>
            <p:ph idx="1"/>
          </p:nvPr>
        </p:nvSpPr>
        <p:spPr/>
        <p:txBody>
          <a:bodyPr/>
          <a:lstStyle/>
          <a:p>
            <a:r>
              <a:rPr lang="en-US" dirty="0" smtClean="0"/>
              <a:t>No need to have FCS and MIC on every reassembled frame, may well be identical</a:t>
            </a:r>
          </a:p>
          <a:p>
            <a:r>
              <a:rPr lang="en-US" dirty="0" smtClean="0"/>
              <a:t>Can ask as individual, but would be likely be better to also have validation from the SC IETF composed of 802.15 experts</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298079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for a new Frame Type</a:t>
            </a:r>
            <a:endParaRPr lang="en-US" dirty="0"/>
          </a:p>
        </p:txBody>
      </p:sp>
      <p:sp>
        <p:nvSpPr>
          <p:cNvPr id="3" name="Content Placeholder 2"/>
          <p:cNvSpPr>
            <a:spLocks noGrp="1"/>
          </p:cNvSpPr>
          <p:nvPr>
            <p:ph idx="1"/>
          </p:nvPr>
        </p:nvSpPr>
        <p:spPr/>
        <p:txBody>
          <a:bodyPr/>
          <a:lstStyle/>
          <a:p>
            <a:r>
              <a:rPr lang="en-US" dirty="0" smtClean="0"/>
              <a:t>Frame type 0b’100’ is “Reserved”</a:t>
            </a:r>
          </a:p>
          <a:p>
            <a:r>
              <a:rPr lang="en-US" dirty="0"/>
              <a:t>Frame type 0b’111’ is </a:t>
            </a:r>
            <a:r>
              <a:rPr lang="en-US" dirty="0" smtClean="0"/>
              <a:t>“Extended”</a:t>
            </a:r>
          </a:p>
          <a:p>
            <a:endParaRPr lang="en-US" dirty="0"/>
          </a:p>
          <a:p>
            <a:pPr marL="0" indent="0">
              <a:buNone/>
            </a:pPr>
            <a:r>
              <a:rPr lang="en-US" dirty="0" smtClean="0"/>
              <a:t>If a new frame type is possible, the next bits could be the SCHC header</a:t>
            </a:r>
          </a:p>
          <a:p>
            <a:pPr>
              <a:buClr>
                <a:srgbClr val="FF0000"/>
              </a:buClr>
              <a:buFont typeface="Wingdings" panose="05000000000000000000" pitchFamily="2" charset="2"/>
              <a:buChar char="Ø"/>
            </a:pPr>
            <a:r>
              <a:rPr lang="en-US" dirty="0" smtClean="0"/>
              <a:t> </a:t>
            </a:r>
            <a:r>
              <a:rPr lang="en-US" dirty="0" err="1" smtClean="0"/>
              <a:t>RuleID</a:t>
            </a:r>
            <a:r>
              <a:rPr lang="en-US" dirty="0" smtClean="0"/>
              <a:t>, DTAG, W, …</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2477558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Questions</a:t>
            </a:r>
            <a:endParaRPr lang="en-US" dirty="0"/>
          </a:p>
        </p:txBody>
      </p:sp>
      <p:sp>
        <p:nvSpPr>
          <p:cNvPr id="3" name="Content Placeholder 2"/>
          <p:cNvSpPr>
            <a:spLocks noGrp="1"/>
          </p:cNvSpPr>
          <p:nvPr>
            <p:ph idx="1"/>
          </p:nvPr>
        </p:nvSpPr>
        <p:spPr>
          <a:xfrm>
            <a:off x="609600" y="1676400"/>
            <a:ext cx="8001000" cy="4419600"/>
          </a:xfrm>
        </p:spPr>
        <p:txBody>
          <a:bodyPr/>
          <a:lstStyle/>
          <a:p>
            <a:r>
              <a:rPr lang="en-US" dirty="0" smtClean="0"/>
              <a:t>This </a:t>
            </a:r>
            <a:r>
              <a:rPr lang="en-US" smtClean="0"/>
              <a:t>slide was added </a:t>
            </a:r>
            <a:r>
              <a:rPr lang="en-US" dirty="0" smtClean="0"/>
              <a:t>after presentations</a:t>
            </a:r>
          </a:p>
          <a:p>
            <a:r>
              <a:rPr lang="en-US" dirty="0" smtClean="0"/>
              <a:t>Does IETF SCHC “assume” PHY frame check?  If not, then problems with false positive</a:t>
            </a:r>
          </a:p>
          <a:p>
            <a:r>
              <a:rPr lang="en-US" dirty="0" smtClean="0"/>
              <a:t>How to minimize 802.15.4 MAC header overhead?</a:t>
            </a:r>
          </a:p>
          <a:p>
            <a:r>
              <a:rPr lang="en-US" dirty="0" smtClean="0"/>
              <a:t>Should the document be only for 15.4w</a:t>
            </a:r>
            <a:r>
              <a:rPr lang="en-US" dirty="0" smtClean="0"/>
              <a:t>?</a:t>
            </a:r>
          </a:p>
          <a:p>
            <a:r>
              <a:rPr lang="en-US" dirty="0" smtClean="0"/>
              <a:t>Extended frame type?</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5287542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112406</TotalTime>
  <Words>453</Words>
  <Application>Microsoft Office PowerPoint</Application>
  <PresentationFormat>On-screen Show (4:3)</PresentationFormat>
  <Paragraphs>92</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Default Design</vt:lpstr>
      <vt:lpstr>Custom Design</vt:lpstr>
      <vt:lpstr>PowerPoint Presentation</vt:lpstr>
      <vt:lpstr>SCHC – Static Context Header Compression</vt:lpstr>
      <vt:lpstr>SCHC Fragment Header sizes</vt:lpstr>
      <vt:lpstr>Comparing Fragmentation</vt:lpstr>
      <vt:lpstr>Minimal 802.15.4 frame format</vt:lpstr>
      <vt:lpstr>802.15.4 Fragment overhead</vt:lpstr>
      <vt:lpstr>Goal 1: Optional SCHC MIC</vt:lpstr>
      <vt:lpstr>Possibility for a new Frame Type</vt:lpstr>
      <vt:lpstr>Questions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1095</cp:revision>
  <cp:lastPrinted>2015-07-14T16:02:16Z</cp:lastPrinted>
  <dcterms:created xsi:type="dcterms:W3CDTF">2009-07-12T16:25:16Z</dcterms:created>
  <dcterms:modified xsi:type="dcterms:W3CDTF">2019-01-18T00:45:07Z</dcterms:modified>
</cp:coreProperties>
</file>