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793" r:id="rId4"/>
    <p:sldId id="807" r:id="rId5"/>
    <p:sldId id="82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5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-0068-00-0013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March 2019 Draft Agenda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2019-01-18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91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Draft Agenda for </a:t>
            </a:r>
            <a:r>
              <a:rPr lang="en-US" altLang="en-US" dirty="0"/>
              <a:t>the </a:t>
            </a:r>
            <a:r>
              <a:rPr lang="en-US" altLang="en-US" dirty="0" smtClean="0"/>
              <a:t>March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Vancouver.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March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D4 and provide comments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Create </a:t>
            </a:r>
            <a:r>
              <a:rPr lang="en-GB" altLang="en-US" dirty="0" smtClean="0"/>
              <a:t>missing text in the </a:t>
            </a:r>
            <a:r>
              <a:rPr lang="en-GB" altLang="en-US" dirty="0" smtClean="0"/>
              <a:t>draft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Create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frame</a:t>
            </a:r>
            <a:r>
              <a:rPr lang="de-DE" dirty="0"/>
              <a:t> </a:t>
            </a:r>
            <a:r>
              <a:rPr lang="de-DE" dirty="0" err="1"/>
              <a:t>subtypes</a:t>
            </a: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  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Feb. 1 	 8:00-9:00 EST  Review new 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Feb. 15	</a:t>
            </a:r>
            <a:r>
              <a:rPr lang="en-GB" altLang="en-US" dirty="0"/>
              <a:t> 8:00-9:00 EST  Review new </a:t>
            </a:r>
            <a:r>
              <a:rPr lang="en-GB" altLang="en-US" dirty="0" smtClean="0"/>
              <a:t>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March 7	 8:00-9:00 EST  </a:t>
            </a:r>
            <a:r>
              <a:rPr lang="en-GB" altLang="en-US" dirty="0" smtClean="0"/>
              <a:t>Prepare March meeting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March Plenary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271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+ 1 additional </a:t>
            </a:r>
            <a:r>
              <a:rPr lang="de-DE" dirty="0" err="1" smtClean="0"/>
              <a:t>session</a:t>
            </a:r>
            <a:r>
              <a:rPr lang="de-DE" dirty="0" smtClean="0"/>
              <a:t> </a:t>
            </a:r>
            <a:r>
              <a:rPr lang="de-DE" dirty="0" err="1" smtClean="0"/>
              <a:t>requested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Resolve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D4.0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Revise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accordingly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Start WGLB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04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Updated timeline for TG13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16964"/>
              </p:ext>
            </p:extLst>
          </p:nvPr>
        </p:nvGraphicFramePr>
        <p:xfrm>
          <a:off x="-1" y="1752598"/>
          <a:ext cx="9144000" cy="472717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  <a:p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comments</a:t>
                      </a:r>
                    </a:p>
                    <a:p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March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text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WGLB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April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Receive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May </a:t>
                      </a:r>
                      <a:r>
                        <a:rPr lang="en-US" sz="1800" b="0" dirty="0" smtClean="0"/>
                        <a:t>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WGLB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form BRC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June 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 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to SB</a:t>
                      </a:r>
                      <a:endParaRPr lang="en-US" sz="1800" b="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673809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227</Words>
  <Application>Microsoft Office PowerPoint</Application>
  <PresentationFormat>Bildschirmpräsentation (4:3)</PresentationFormat>
  <Paragraphs>79</Paragraphs>
  <Slides>5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Arial</vt:lpstr>
      <vt:lpstr>Times New Roman</vt:lpstr>
      <vt:lpstr>802-11-Submission</vt:lpstr>
      <vt:lpstr>Document</vt:lpstr>
      <vt:lpstr>IEEE 802.15 TG13  Multi-Gbit/s Optical Wireless Communication  March 2019 Draft Agenda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4852</cp:revision>
  <cp:lastPrinted>2014-11-04T15:04:57Z</cp:lastPrinted>
  <dcterms:created xsi:type="dcterms:W3CDTF">2007-04-17T18:10:23Z</dcterms:created>
  <dcterms:modified xsi:type="dcterms:W3CDTF">2019-01-18T00:40:19Z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