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424" r:id="rId3"/>
    <p:sldId id="793" r:id="rId4"/>
    <p:sldId id="807" r:id="rId5"/>
    <p:sldId id="82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40" autoAdjust="0"/>
    <p:restoredTop sz="95409" autoAdjust="0"/>
  </p:normalViewPr>
  <p:slideViewPr>
    <p:cSldViewPr>
      <p:cViewPr varScale="1">
        <p:scale>
          <a:sx n="62" d="100"/>
          <a:sy n="62" d="100"/>
        </p:scale>
        <p:origin x="1022" y="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955" y="-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6236B3F-AAE8-4343-8D17-1CD4A2A314C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E281DCD4-2343-4947-8B75-75553159331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15FB7E5E-1D6C-444E-B0CF-852BD311553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06850" y="95250"/>
            <a:ext cx="2274888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802.11-15/0496r1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250"/>
            <a:ext cx="1187450" cy="21590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May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89413" y="8985250"/>
            <a:ext cx="2092325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1050" y="89852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E2326AAA-479D-4C15-B355-9FA1B1CC0AD0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33646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802.11-15/0496r1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May 2015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Edward Au (Marvell Semiconductor)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CF9BF433-1276-49FE-9023-176D69872A9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593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754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72A242-A53C-48B8-8B0E-E0667002279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417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614C591-0250-4FD0-86F5-39871E39B3E2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37059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4DDFCC2-0985-4E8F-BA09-607C30FEBF5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2469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4341813" y="6475413"/>
            <a:ext cx="536575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74469FC-C9DB-4CF7-B72B-A1003E4A38C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6448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A98F26-E5B1-4163-85A5-8AEAB51889DD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50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0F7A2E7-433A-43CF-A125-B9366AA0D2AC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619384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25B325D-5BFA-4A21-B14F-52BA7B3163AB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5544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EBDB450-E4F5-4079-A7A5-BC8B3FCD71E5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304968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8B6B97E-A131-4E70-B751-6AA28B12AF03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43177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992F502-A117-425F-8C36-321CA96D7F4F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117648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F92CC3B-7091-4A21-AE18-AF061F98F997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49769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805136A3-916A-4787-9964-0B5266AD54D8}" type="slidenum">
              <a:rPr lang="en-US" altLang="en-US"/>
              <a:pPr>
                <a:defRPr/>
              </a:pPr>
              <a:t>‹Nr.›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464472" y="304026"/>
            <a:ext cx="29238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15-19</a:t>
            </a:r>
            <a:r>
              <a:rPr lang="en-US" sz="1800" b="1" dirty="0" smtClean="0"/>
              <a:t>-0068-00-0013</a:t>
            </a:r>
            <a:endParaRPr lang="en-US" altLang="en-US" sz="1800" b="1" dirty="0"/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1032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0" y="6475413"/>
            <a:ext cx="2600325" cy="2301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Volker Jungnickel (</a:t>
            </a:r>
            <a:r>
              <a:rPr lang="en-US" altLang="en-US" err="1"/>
              <a:t>Fraunhofer</a:t>
            </a:r>
            <a:r>
              <a:rPr lang="en-US" altLang="en-US"/>
              <a:t> HHI)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quarter" idx="2"/>
          </p:nvPr>
        </p:nvSpPr>
        <p:spPr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>
              <a:spcBef>
                <a:spcPct val="0"/>
              </a:spcBef>
              <a:buFontTx/>
              <a:buNone/>
              <a:defRPr sz="16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July 2018</a:t>
            </a:r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220" r:id="rId1"/>
    <p:sldLayoutId id="2147491221" r:id="rId2"/>
    <p:sldLayoutId id="2147491222" r:id="rId3"/>
    <p:sldLayoutId id="2147491223" r:id="rId4"/>
    <p:sldLayoutId id="2147491224" r:id="rId5"/>
    <p:sldLayoutId id="2147491225" r:id="rId6"/>
    <p:sldLayoutId id="2147491226" r:id="rId7"/>
    <p:sldLayoutId id="2147491227" r:id="rId8"/>
    <p:sldLayoutId id="2147491228" r:id="rId9"/>
    <p:sldLayoutId id="2147491229" r:id="rId10"/>
    <p:sldLayoutId id="2147491230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04D58A0-EF71-4C14-B6CC-C21D1250F7FE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735138"/>
            <a:ext cx="8077200" cy="1066800"/>
          </a:xfrm>
        </p:spPr>
        <p:txBody>
          <a:bodyPr/>
          <a:lstStyle/>
          <a:p>
            <a:r>
              <a:rPr lang="en-US" altLang="en-US" sz="3000" dirty="0" smtClean="0"/>
              <a:t>IEEE 802.15 TG13 </a:t>
            </a:r>
            <a:br>
              <a:rPr lang="en-US" altLang="en-US" sz="3000" dirty="0" smtClean="0"/>
            </a:br>
            <a:r>
              <a:rPr lang="en-US" altLang="en-US" sz="3000" dirty="0" smtClean="0"/>
              <a:t>Multi-</a:t>
            </a:r>
            <a:r>
              <a:rPr lang="en-US" altLang="en-US" sz="3000" dirty="0" err="1" smtClean="0"/>
              <a:t>Gbit</a:t>
            </a:r>
            <a:r>
              <a:rPr lang="en-US" altLang="en-US" sz="3000" dirty="0" smtClean="0"/>
              <a:t>/s Optical Wireless Communication </a:t>
            </a:r>
            <a:br>
              <a:rPr lang="en-US" altLang="en-US" sz="3000" dirty="0" smtClean="0"/>
            </a:br>
            <a:r>
              <a:rPr lang="en-US" altLang="en-US" sz="3000" dirty="0" smtClean="0"/>
              <a:t>March 2019 Draft Agenda</a:t>
            </a:r>
            <a:endParaRPr lang="en-US" altLang="en-US" sz="3000" dirty="0" smtClean="0"/>
          </a:p>
        </p:txBody>
      </p:sp>
      <p:sp>
        <p:nvSpPr>
          <p:cNvPr id="1536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32591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2019-01-18</a:t>
            </a:r>
            <a:endParaRPr lang="en-US" altLang="en-US" sz="2000" b="0" dirty="0" smtClean="0"/>
          </a:p>
        </p:txBody>
      </p:sp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666750" y="4324350"/>
          <a:ext cx="902652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91" name="Document" r:id="rId4" imgW="8239301" imgH="1079612" progId="Word.Document.8">
                  <p:embed/>
                </p:oleObj>
              </mc:Choice>
              <mc:Fallback>
                <p:oleObj name="Document" r:id="rId4" imgW="8239301" imgH="107961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750" y="4324350"/>
                        <a:ext cx="902652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685800" y="37925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sp>
        <p:nvSpPr>
          <p:cNvPr id="1536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F83107E0-218B-4453-B106-91E1881773EB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17411" name="Rectangle 3"/>
          <p:cNvSpPr txBox="1">
            <a:spLocks noChangeArrowheads="1"/>
          </p:cNvSpPr>
          <p:nvPr/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>
              <a:buFontTx/>
              <a:buNone/>
            </a:pPr>
            <a:r>
              <a:rPr lang="en-US" altLang="en-US" dirty="0"/>
              <a:t>This presentation contains the IEEE 802.15 TG13 Multi- </a:t>
            </a:r>
            <a:r>
              <a:rPr lang="en-US" altLang="en-US" dirty="0" err="1"/>
              <a:t>Gbit</a:t>
            </a:r>
            <a:r>
              <a:rPr lang="en-US" altLang="en-US" dirty="0"/>
              <a:t>/s Optical Wireless Communication </a:t>
            </a:r>
            <a:r>
              <a:rPr lang="en-US" altLang="en-US" dirty="0" smtClean="0"/>
              <a:t>Draft Agenda for </a:t>
            </a:r>
            <a:r>
              <a:rPr lang="en-US" altLang="en-US" dirty="0"/>
              <a:t>the </a:t>
            </a:r>
            <a:r>
              <a:rPr lang="en-US" altLang="en-US" dirty="0" smtClean="0"/>
              <a:t>March 2019 </a:t>
            </a:r>
            <a:r>
              <a:rPr lang="en-US" altLang="en-US" dirty="0"/>
              <a:t>session in </a:t>
            </a:r>
            <a:r>
              <a:rPr lang="en-US" altLang="en-US" dirty="0" smtClean="0"/>
              <a:t>Vancouver.</a:t>
            </a:r>
            <a:endParaRPr lang="en-US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algn="just">
              <a:buFontTx/>
              <a:buNone/>
            </a:pPr>
            <a:endParaRPr lang="de-DE" altLang="en-US" dirty="0"/>
          </a:p>
          <a:p>
            <a:pPr algn="just">
              <a:buFontTx/>
              <a:buNone/>
            </a:pPr>
            <a:endParaRPr lang="en-US" altLang="en-US" dirty="0"/>
          </a:p>
          <a:p>
            <a:pPr lvl="1"/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17412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>
                <a:solidFill>
                  <a:schemeClr val="tx2"/>
                </a:solidFill>
              </a:rPr>
              <a:t>Abstract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until March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Volker Jungnickel (Fraunhofer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1905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Prepare D4 and provide comments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Create </a:t>
            </a:r>
            <a:r>
              <a:rPr lang="en-GB" altLang="en-US" dirty="0" smtClean="0"/>
              <a:t>missing text in the </a:t>
            </a:r>
            <a:r>
              <a:rPr lang="en-GB" altLang="en-US" dirty="0" smtClean="0"/>
              <a:t>draft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Create </a:t>
            </a:r>
            <a:r>
              <a:rPr lang="de-DE" dirty="0" err="1" smtClean="0"/>
              <a:t>list</a:t>
            </a:r>
            <a:r>
              <a:rPr lang="de-DE" dirty="0" smtClean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frame</a:t>
            </a:r>
            <a:r>
              <a:rPr lang="de-DE" dirty="0"/>
              <a:t> </a:t>
            </a:r>
            <a:r>
              <a:rPr lang="de-DE" dirty="0" err="1"/>
              <a:t>subtypes</a:t>
            </a:r>
            <a:endParaRPr lang="en-GB" altLang="en-US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TG13 </a:t>
            </a:r>
            <a:r>
              <a:rPr lang="en-GB" altLang="en-US" dirty="0" err="1" smtClean="0"/>
              <a:t>Telcos</a:t>
            </a:r>
            <a:r>
              <a:rPr lang="en-GB" altLang="en-US" dirty="0" smtClean="0"/>
              <a:t> are scheduled on  </a:t>
            </a:r>
          </a:p>
          <a:p>
            <a:pPr algn="just">
              <a:buNone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Feb. 1 	 8:00-9:00 EST  Review new 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 smtClean="0"/>
              <a:t>Feb. 15	</a:t>
            </a:r>
            <a:r>
              <a:rPr lang="en-GB" altLang="en-US" dirty="0"/>
              <a:t> 8:00-9:00 EST  Review new </a:t>
            </a:r>
            <a:r>
              <a:rPr lang="en-GB" altLang="en-US" dirty="0" smtClean="0"/>
              <a:t>text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March 7	 8:00-9:00 EST  </a:t>
            </a:r>
            <a:r>
              <a:rPr lang="en-GB" altLang="en-US" dirty="0" smtClean="0"/>
              <a:t>Prepare March meeting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4266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999C766-B60C-439F-BD7C-2495863852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58371" name="Rectangle 3"/>
          <p:cNvSpPr txBox="1">
            <a:spLocks noChangeArrowheads="1"/>
          </p:cNvSpPr>
          <p:nvPr/>
        </p:nvSpPr>
        <p:spPr bwMode="auto">
          <a:xfrm>
            <a:off x="685800" y="914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en-US" sz="3600" dirty="0" smtClean="0"/>
              <a:t>TG13 Plans for </a:t>
            </a:r>
            <a:r>
              <a:rPr lang="en-US" altLang="en-US" sz="3600" dirty="0" smtClean="0"/>
              <a:t>March Plenary</a:t>
            </a:r>
            <a:endParaRPr lang="en-US" altLang="en-US" dirty="0"/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762000" y="2057400"/>
            <a:ext cx="7772400" cy="2717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6 + 1 additional </a:t>
            </a:r>
            <a:r>
              <a:rPr lang="de-DE" dirty="0" err="1" smtClean="0"/>
              <a:t>session</a:t>
            </a:r>
            <a:r>
              <a:rPr lang="de-DE" dirty="0" smtClean="0"/>
              <a:t> </a:t>
            </a:r>
            <a:r>
              <a:rPr lang="de-DE" dirty="0" err="1" smtClean="0"/>
              <a:t>requested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Resolve</a:t>
            </a:r>
            <a:r>
              <a:rPr lang="de-DE" dirty="0" smtClean="0"/>
              <a:t> </a:t>
            </a:r>
            <a:r>
              <a:rPr lang="de-DE" dirty="0" err="1" smtClean="0"/>
              <a:t>comments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D4.0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err="1" smtClean="0"/>
              <a:t>Revise</a:t>
            </a:r>
            <a:r>
              <a:rPr lang="de-DE" dirty="0" smtClean="0"/>
              <a:t> </a:t>
            </a: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accordingly</a:t>
            </a:r>
            <a:endParaRPr lang="de-DE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de-DE" dirty="0" smtClean="0"/>
              <a:t>Start WGLB</a:t>
            </a:r>
            <a:endParaRPr lang="en-GB" altLang="en-US" dirty="0" smtClean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en-GB" altLang="en-US" dirty="0" smtClean="0"/>
          </a:p>
          <a:p>
            <a:pPr algn="just">
              <a:buFontTx/>
              <a:buNone/>
              <a:defRPr/>
            </a:pPr>
            <a:endParaRPr lang="en-GB" altLang="en-US" sz="2000" dirty="0" smtClean="0"/>
          </a:p>
          <a:p>
            <a:pPr algn="just">
              <a:buFontTx/>
              <a:buNone/>
              <a:defRPr/>
            </a:pPr>
            <a:endParaRPr lang="en-GB" altLang="en-US" dirty="0" smtClean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5800" y="306388"/>
            <a:ext cx="1905000" cy="584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sz="1600" kern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 smtClean="0"/>
              <a:t>January 2019</a:t>
            </a:r>
          </a:p>
        </p:txBody>
      </p:sp>
    </p:spTree>
    <p:extLst>
      <p:ext uri="{BB962C8B-B14F-4D97-AF65-F5344CB8AC3E}">
        <p14:creationId xmlns:p14="http://schemas.microsoft.com/office/powerpoint/2010/main" val="1040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474469FC-C9DB-4CF7-B72B-A1003E4A38C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Updated timeline for TG13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716964"/>
              </p:ext>
            </p:extLst>
          </p:nvPr>
        </p:nvGraphicFramePr>
        <p:xfrm>
          <a:off x="-1" y="1752598"/>
          <a:ext cx="9144000" cy="472717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4905">
                <a:tc>
                  <a:txBody>
                    <a:bodyPr/>
                    <a:lstStyle/>
                    <a:p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2019</a:t>
                      </a:r>
                    </a:p>
                    <a:p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D4.0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Collect comments</a:t>
                      </a:r>
                    </a:p>
                    <a:p>
                      <a:endParaRPr lang="de-DE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March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comments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Include missing text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WGLB</a:t>
                      </a:r>
                      <a:endParaRPr lang="zh-CN" alt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 smtClean="0"/>
                        <a:t>April 2019</a:t>
                      </a:r>
                    </a:p>
                    <a:p>
                      <a:endParaRPr lang="en-US" altLang="zh-CN" sz="1800" b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Receive comments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May </a:t>
                      </a:r>
                      <a:r>
                        <a:rPr lang="en-US" sz="1800" b="0" dirty="0" smtClean="0"/>
                        <a:t>2019</a:t>
                      </a:r>
                    </a:p>
                    <a:p>
                      <a:endParaRPr lang="en-US" sz="1800" b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WGLB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form BRC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June 2019</a:t>
                      </a:r>
                    </a:p>
                    <a:p>
                      <a:endParaRPr lang="en-US" sz="1800" b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recirc</a:t>
                      </a:r>
                      <a:r>
                        <a:rPr lang="de-DE" altLang="zh-CN" sz="1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8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endParaRPr lang="de-DE" altLang="zh-CN" sz="1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zh-CN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July 2019</a:t>
                      </a:r>
                    </a:p>
                    <a:p>
                      <a:endParaRPr lang="en-US" sz="1800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 to SB</a:t>
                      </a:r>
                      <a:endParaRPr lang="en-US" sz="1800" b="0" dirty="0" smtClean="0"/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172200" y="6475413"/>
            <a:ext cx="2600325" cy="230187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Volker Jungnickel (</a:t>
            </a:r>
            <a:r>
              <a:rPr lang="en-US" altLang="en-US" sz="1200" b="0" dirty="0" err="1" smtClean="0"/>
              <a:t>Fraunhofer</a:t>
            </a:r>
            <a:r>
              <a:rPr lang="en-US" altLang="en-US" sz="1200" b="0" dirty="0" smtClean="0"/>
              <a:t> HHI)</a:t>
            </a:r>
          </a:p>
        </p:txBody>
      </p:sp>
    </p:spTree>
    <p:extLst>
      <p:ext uri="{BB962C8B-B14F-4D97-AF65-F5344CB8AC3E}">
        <p14:creationId xmlns:p14="http://schemas.microsoft.com/office/powerpoint/2010/main" val="26738099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227</Words>
  <Application>Microsoft Office PowerPoint</Application>
  <PresentationFormat>Bildschirmpräsentation (4:3)</PresentationFormat>
  <Paragraphs>79</Paragraphs>
  <Slides>5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MS PGothic</vt:lpstr>
      <vt:lpstr>MS PGothic</vt:lpstr>
      <vt:lpstr>Arial</vt:lpstr>
      <vt:lpstr>Times New Roman</vt:lpstr>
      <vt:lpstr>802-11-Submission</vt:lpstr>
      <vt:lpstr>Document</vt:lpstr>
      <vt:lpstr>IEEE 802.15 TG13  Multi-Gbit/s Optical Wireless Communication  March 2019 Draft Agenda</vt:lpstr>
      <vt:lpstr>PowerPoint-Präsentation</vt:lpstr>
      <vt:lpstr>PowerPoint-Präsentation</vt:lpstr>
      <vt:lpstr>PowerPoint-Präsentation</vt:lpstr>
      <vt:lpstr>PowerPoint-Präsentation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11-17/0203Xr0</dc:title>
  <dc:subject>Task Group AY November 2015 Meeting Agenda</dc:subject>
  <dc:creator>Nikola Serafimovski</dc:creator>
  <cp:keywords>March 2017</cp:keywords>
  <cp:lastModifiedBy>Jungnickel, Volker</cp:lastModifiedBy>
  <cp:revision>4852</cp:revision>
  <cp:lastPrinted>2014-11-04T15:04:57Z</cp:lastPrinted>
  <dcterms:created xsi:type="dcterms:W3CDTF">2007-04-17T18:10:23Z</dcterms:created>
  <dcterms:modified xsi:type="dcterms:W3CDTF">2019-01-18T00:40:19Z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