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24" r:id="rId3"/>
    <p:sldId id="386" r:id="rId4"/>
    <p:sldId id="754" r:id="rId5"/>
    <p:sldId id="793" r:id="rId6"/>
    <p:sldId id="807" r:id="rId7"/>
    <p:sldId id="82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75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6447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-0067-01-0013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January 2019 Closing Plenary Slides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2019-01-18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9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Plenary Slides for </a:t>
            </a:r>
            <a:r>
              <a:rPr lang="en-US" altLang="en-US" dirty="0"/>
              <a:t>the </a:t>
            </a:r>
            <a:r>
              <a:rPr lang="en-US" altLang="en-US" dirty="0" smtClean="0"/>
              <a:t>January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St. Louis.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</a:t>
            </a:r>
            <a:r>
              <a:rPr lang="en-US" altLang="en-US" sz="3200" dirty="0" smtClean="0">
                <a:solidFill>
                  <a:schemeClr val="tx2"/>
                </a:solidFill>
              </a:rPr>
              <a:t>for St. Louis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651014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 smtClean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1" dirty="0" smtClean="0"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 #6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#5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#7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 #8</a:t>
                      </a: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533189499"/>
                  </a:ext>
                </a:extLst>
              </a:tr>
            </a:tbl>
          </a:graphicData>
        </a:graphic>
      </p:graphicFrame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/>
              <a:t>8</a:t>
            </a:r>
            <a:r>
              <a:rPr lang="de-DE" altLang="en-US" dirty="0" smtClean="0"/>
              <a:t> time </a:t>
            </a:r>
            <a:r>
              <a:rPr lang="de-DE" altLang="en-US" dirty="0" err="1" smtClean="0"/>
              <a:t>slots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this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week</a:t>
            </a:r>
            <a:endParaRPr lang="de-DE" altLang="en-US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dirty="0" smtClean="0"/>
              <a:t>New </a:t>
            </a:r>
            <a:r>
              <a:rPr lang="de-DE" altLang="en-US" dirty="0" err="1" smtClean="0"/>
              <a:t>contributions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have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been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added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to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the</a:t>
            </a:r>
            <a:r>
              <a:rPr lang="de-DE" altLang="en-US" dirty="0" smtClean="0"/>
              <a:t> </a:t>
            </a:r>
            <a:r>
              <a:rPr lang="de-DE" altLang="en-US" dirty="0" err="1" smtClean="0"/>
              <a:t>draft</a:t>
            </a:r>
            <a:endParaRPr lang="de-DE" altLang="en-US" dirty="0" smtClean="0"/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b="1" dirty="0" smtClean="0"/>
              <a:t>HB PHY : </a:t>
            </a:r>
            <a:r>
              <a:rPr lang="de-DE" altLang="en-US" b="1" dirty="0" err="1" smtClean="0"/>
              <a:t>doc</a:t>
            </a:r>
            <a:r>
              <a:rPr lang="de-DE" altLang="en-US" b="1" dirty="0" smtClean="0"/>
              <a:t>. 15-18/0273r4</a:t>
            </a:r>
          </a:p>
          <a:p>
            <a:pPr marL="1085850" lvl="1" indent="-342900" algn="just">
              <a:spcBef>
                <a:spcPts val="0"/>
              </a:spcBef>
              <a:spcAft>
                <a:spcPts val="300"/>
              </a:spcAft>
              <a:defRPr/>
            </a:pPr>
            <a:r>
              <a:rPr lang="de-DE" altLang="en-US" b="1" dirty="0" err="1" smtClean="0"/>
              <a:t>Beacon-enabled</a:t>
            </a:r>
            <a:r>
              <a:rPr lang="de-DE" altLang="en-US" b="1" dirty="0" smtClean="0"/>
              <a:t> MAC </a:t>
            </a:r>
            <a:r>
              <a:rPr lang="de-DE" altLang="en-US" b="1" dirty="0" err="1" smtClean="0"/>
              <a:t>mode</a:t>
            </a:r>
            <a:r>
              <a:rPr lang="de-DE" altLang="en-US" b="1" dirty="0" smtClean="0"/>
              <a:t>: </a:t>
            </a:r>
            <a:r>
              <a:rPr lang="de-DE" altLang="en-US" b="1" dirty="0" err="1" smtClean="0"/>
              <a:t>doc</a:t>
            </a:r>
            <a:r>
              <a:rPr lang="de-DE" altLang="en-US" b="1" dirty="0" smtClean="0"/>
              <a:t>. 15-18/0616r3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Resolved all comments </a:t>
            </a:r>
            <a:r>
              <a:rPr lang="en-GB" altLang="en-US" dirty="0"/>
              <a:t>against </a:t>
            </a:r>
            <a:r>
              <a:rPr lang="en-GB" altLang="en-US" dirty="0" smtClean="0"/>
              <a:t>D3.1 in 15-19/0017r2</a:t>
            </a: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Reviewed the current draft</a:t>
            </a:r>
          </a:p>
          <a:p>
            <a:pPr marL="1085850" lvl="1" indent="-342900" algn="just">
              <a:buFont typeface="Symbol" panose="05050102010706020507" pitchFamily="18" charset="2"/>
              <a:buChar char="-"/>
              <a:defRPr/>
            </a:pPr>
            <a:r>
              <a:rPr lang="en-GB" altLang="en-US" b="1" dirty="0" smtClean="0"/>
              <a:t>Remove </a:t>
            </a:r>
            <a:r>
              <a:rPr lang="en-GB" altLang="en-US" b="1" dirty="0"/>
              <a:t>obsolete </a:t>
            </a:r>
            <a:r>
              <a:rPr lang="en-GB" altLang="en-US" b="1" dirty="0" smtClean="0"/>
              <a:t>text</a:t>
            </a:r>
          </a:p>
          <a:p>
            <a:pPr marL="1085850" lvl="1" indent="-342900" algn="just">
              <a:buFont typeface="Symbol" panose="05050102010706020507" pitchFamily="18" charset="2"/>
              <a:buChar char="-"/>
              <a:defRPr/>
            </a:pPr>
            <a:r>
              <a:rPr lang="en-GB" altLang="en-US" b="1" dirty="0" smtClean="0"/>
              <a:t>Created new comments in 15-19/0052r1 </a:t>
            </a:r>
            <a:endParaRPr lang="en-GB" altLang="en-US" sz="2400" b="1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Requested 6 slots plus 1 joint slot for security in March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WGLB will be started in March </a:t>
            </a:r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</a:t>
            </a:r>
            <a:r>
              <a:rPr lang="en-US" altLang="en-US" sz="3200" dirty="0" smtClean="0">
                <a:solidFill>
                  <a:schemeClr val="tx2"/>
                </a:solidFill>
              </a:rPr>
              <a:t>in St. Louis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March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Prepare D4 and provide comments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Create missing text in the draft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Create </a:t>
            </a:r>
            <a:r>
              <a:rPr lang="de-DE" dirty="0" err="1" smtClean="0"/>
              <a:t>list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frame</a:t>
            </a:r>
            <a:r>
              <a:rPr lang="de-DE" dirty="0"/>
              <a:t> </a:t>
            </a:r>
            <a:r>
              <a:rPr lang="de-DE" dirty="0" err="1"/>
              <a:t>subtypes</a:t>
            </a:r>
            <a:endParaRPr lang="en-GB" altLang="en-US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on  </a:t>
            </a:r>
          </a:p>
          <a:p>
            <a:pPr algn="just">
              <a:buNone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Feb. 1 	 8:00-9:00 EST  Review new 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smtClean="0"/>
              <a:t>Feb. 15	</a:t>
            </a:r>
            <a:r>
              <a:rPr lang="en-GB" altLang="en-US" dirty="0"/>
              <a:t> 8:00-9:00 EST  Review new </a:t>
            </a:r>
            <a:r>
              <a:rPr lang="en-GB" altLang="en-US" dirty="0" smtClean="0"/>
              <a:t>text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March 7	 8:00-9:00 EST  </a:t>
            </a:r>
            <a:r>
              <a:rPr lang="en-GB" altLang="en-US" dirty="0" smtClean="0"/>
              <a:t>Prepare March meeting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March Plenary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271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+ 1 additional </a:t>
            </a:r>
            <a:r>
              <a:rPr lang="de-DE" dirty="0" err="1" smtClean="0"/>
              <a:t>session</a:t>
            </a:r>
            <a:r>
              <a:rPr lang="de-DE" dirty="0" smtClean="0"/>
              <a:t> </a:t>
            </a:r>
            <a:r>
              <a:rPr lang="de-DE" dirty="0" err="1" smtClean="0"/>
              <a:t>requested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Resolve</a:t>
            </a:r>
            <a:r>
              <a:rPr lang="de-DE" dirty="0" smtClean="0"/>
              <a:t> </a:t>
            </a:r>
            <a:r>
              <a:rPr lang="de-DE" dirty="0" err="1" smtClean="0"/>
              <a:t>comments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D4.0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Revise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accordingly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Start WGLB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04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Updated timeline for TG13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16964"/>
              </p:ext>
            </p:extLst>
          </p:nvPr>
        </p:nvGraphicFramePr>
        <p:xfrm>
          <a:off x="-1" y="1752598"/>
          <a:ext cx="9144000" cy="472717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  <a:p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D4.0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comments</a:t>
                      </a:r>
                    </a:p>
                    <a:p>
                      <a:endParaRPr lang="de-DE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March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text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WGLB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April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Receive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May 2019</a:t>
                      </a:r>
                    </a:p>
                    <a:p>
                      <a:endParaRPr lang="en-US" sz="1800" b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WGLB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form BRC</a:t>
                      </a:r>
                      <a:endParaRPr lang="en-US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June 2019</a:t>
                      </a:r>
                    </a:p>
                    <a:p>
                      <a:endParaRPr lang="en-US" sz="1800" b="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 2019</a:t>
                      </a:r>
                    </a:p>
                    <a:p>
                      <a:endParaRPr lang="en-US" sz="1800" b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to SB</a:t>
                      </a:r>
                      <a:endParaRPr lang="en-US" sz="1800" b="0" dirty="0" smtClean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67380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385</Words>
  <Application>Microsoft Office PowerPoint</Application>
  <PresentationFormat>Bildschirmpräsentation (4:3)</PresentationFormat>
  <Paragraphs>122</Paragraphs>
  <Slides>7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MS PGothic</vt:lpstr>
      <vt:lpstr>MS PGothic</vt:lpstr>
      <vt:lpstr>Arial</vt:lpstr>
      <vt:lpstr>Symbol</vt:lpstr>
      <vt:lpstr>Times New Roman</vt:lpstr>
      <vt:lpstr>802-11-Submission</vt:lpstr>
      <vt:lpstr>Document</vt:lpstr>
      <vt:lpstr>IEEE 802.15 TG13  Multi-Gbit/s Optical Wireless Communication  January 2019 Closing Plenary Slides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4850</cp:revision>
  <cp:lastPrinted>2014-11-04T15:04:57Z</cp:lastPrinted>
  <dcterms:created xsi:type="dcterms:W3CDTF">2007-04-17T18:10:23Z</dcterms:created>
  <dcterms:modified xsi:type="dcterms:W3CDTF">2019-01-18T00:56:07Z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