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87" r:id="rId2"/>
    <p:sldId id="327" r:id="rId3"/>
    <p:sldId id="337" r:id="rId4"/>
    <p:sldId id="332" r:id="rId5"/>
    <p:sldId id="333"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BE5F99-444D-429A-85E5-3B30BEB14AB4}" v="14" dt="2019-01-17T21:33:29.5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78" d="100"/>
          <a:sy n="78" d="100"/>
        </p:scale>
        <p:origin x="1003"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0ABE5F99-444D-429A-85E5-3B30BEB14AB4}"/>
    <pc:docChg chg="custSel delSld modSld modMainMaster">
      <pc:chgData name="Tim Harrington" userId="c9ef61428b357156" providerId="LiveId" clId="{0ABE5F99-444D-429A-85E5-3B30BEB14AB4}" dt="2019-01-17T21:46:12.381" v="902" actId="20577"/>
      <pc:docMkLst>
        <pc:docMk/>
      </pc:docMkLst>
      <pc:sldChg chg="addSp delSp modSp">
        <pc:chgData name="Tim Harrington" userId="c9ef61428b357156" providerId="LiveId" clId="{0ABE5F99-444D-429A-85E5-3B30BEB14AB4}" dt="2019-01-17T21:21:09.324" v="166" actId="20577"/>
        <pc:sldMkLst>
          <pc:docMk/>
          <pc:sldMk cId="0" sldId="287"/>
        </pc:sldMkLst>
        <pc:spChg chg="add del mod">
          <ac:chgData name="Tim Harrington" userId="c9ef61428b357156" providerId="LiveId" clId="{0ABE5F99-444D-429A-85E5-3B30BEB14AB4}" dt="2019-01-17T21:11:58.610" v="94"/>
          <ac:spMkLst>
            <pc:docMk/>
            <pc:sldMk cId="0" sldId="287"/>
            <ac:spMk id="2" creationId="{88889459-148A-4BF2-90E8-A80873A3B2FF}"/>
          </ac:spMkLst>
        </pc:spChg>
        <pc:spChg chg="add del mod">
          <ac:chgData name="Tim Harrington" userId="c9ef61428b357156" providerId="LiveId" clId="{0ABE5F99-444D-429A-85E5-3B30BEB14AB4}" dt="2019-01-17T21:11:58.610" v="94"/>
          <ac:spMkLst>
            <pc:docMk/>
            <pc:sldMk cId="0" sldId="287"/>
            <ac:spMk id="3" creationId="{6DE0D438-18FC-4116-8DF1-6C48B9E2E0CE}"/>
          </ac:spMkLst>
        </pc:spChg>
        <pc:spChg chg="add del mod">
          <ac:chgData name="Tim Harrington" userId="c9ef61428b357156" providerId="LiveId" clId="{0ABE5F99-444D-429A-85E5-3B30BEB14AB4}" dt="2019-01-17T21:11:58.610" v="94"/>
          <ac:spMkLst>
            <pc:docMk/>
            <pc:sldMk cId="0" sldId="287"/>
            <ac:spMk id="4" creationId="{8674D96D-BA65-4C4E-96B5-FA06557EAF0D}"/>
          </ac:spMkLst>
        </pc:spChg>
        <pc:spChg chg="mod">
          <ac:chgData name="Tim Harrington" userId="c9ef61428b357156" providerId="LiveId" clId="{0ABE5F99-444D-429A-85E5-3B30BEB14AB4}" dt="2019-01-17T21:21:09.324" v="166" actId="20577"/>
          <ac:spMkLst>
            <pc:docMk/>
            <pc:sldMk cId="0" sldId="287"/>
            <ac:spMk id="27651" creationId="{00000000-0000-0000-0000-000000000000}"/>
          </ac:spMkLst>
        </pc:spChg>
      </pc:sldChg>
      <pc:sldChg chg="modSp">
        <pc:chgData name="Tim Harrington" userId="c9ef61428b357156" providerId="LiveId" clId="{0ABE5F99-444D-429A-85E5-3B30BEB14AB4}" dt="2019-01-17T21:22:32.067" v="182" actId="20577"/>
        <pc:sldMkLst>
          <pc:docMk/>
          <pc:sldMk cId="1926366052" sldId="327"/>
        </pc:sldMkLst>
        <pc:spChg chg="mod">
          <ac:chgData name="Tim Harrington" userId="c9ef61428b357156" providerId="LiveId" clId="{0ABE5F99-444D-429A-85E5-3B30BEB14AB4}" dt="2019-01-17T21:22:32.067" v="182" actId="20577"/>
          <ac:spMkLst>
            <pc:docMk/>
            <pc:sldMk cId="1926366052" sldId="327"/>
            <ac:spMk id="3" creationId="{00000000-0000-0000-0000-000000000000}"/>
          </ac:spMkLst>
        </pc:spChg>
      </pc:sldChg>
      <pc:sldChg chg="modSp del">
        <pc:chgData name="Tim Harrington" userId="c9ef61428b357156" providerId="LiveId" clId="{0ABE5F99-444D-429A-85E5-3B30BEB14AB4}" dt="2019-01-17T21:23:07.535" v="183" actId="2696"/>
        <pc:sldMkLst>
          <pc:docMk/>
          <pc:sldMk cId="1571059473" sldId="328"/>
        </pc:sldMkLst>
        <pc:spChg chg="mod">
          <ac:chgData name="Tim Harrington" userId="c9ef61428b357156" providerId="LiveId" clId="{0ABE5F99-444D-429A-85E5-3B30BEB14AB4}" dt="2019-01-17T21:12:47.418" v="107" actId="20577"/>
          <ac:spMkLst>
            <pc:docMk/>
            <pc:sldMk cId="1571059473" sldId="328"/>
            <ac:spMk id="11" creationId="{750425B6-F7F2-4716-9C97-B3BBF40EC5AA}"/>
          </ac:spMkLst>
        </pc:spChg>
      </pc:sldChg>
      <pc:sldChg chg="modSp">
        <pc:chgData name="Tim Harrington" userId="c9ef61428b357156" providerId="LiveId" clId="{0ABE5F99-444D-429A-85E5-3B30BEB14AB4}" dt="2019-01-17T21:45:06.132" v="880" actId="20577"/>
        <pc:sldMkLst>
          <pc:docMk/>
          <pc:sldMk cId="269485508" sldId="332"/>
        </pc:sldMkLst>
        <pc:spChg chg="mod">
          <ac:chgData name="Tim Harrington" userId="c9ef61428b357156" providerId="LiveId" clId="{0ABE5F99-444D-429A-85E5-3B30BEB14AB4}" dt="2019-01-17T21:45:06.132" v="880" actId="20577"/>
          <ac:spMkLst>
            <pc:docMk/>
            <pc:sldMk cId="269485508" sldId="332"/>
            <ac:spMk id="5124" creationId="{00000000-0000-0000-0000-000000000000}"/>
          </ac:spMkLst>
        </pc:spChg>
      </pc:sldChg>
      <pc:sldChg chg="modSp">
        <pc:chgData name="Tim Harrington" userId="c9ef61428b357156" providerId="LiveId" clId="{0ABE5F99-444D-429A-85E5-3B30BEB14AB4}" dt="2019-01-17T21:46:12.381" v="902" actId="20577"/>
        <pc:sldMkLst>
          <pc:docMk/>
          <pc:sldMk cId="66928306" sldId="333"/>
        </pc:sldMkLst>
        <pc:spChg chg="mod">
          <ac:chgData name="Tim Harrington" userId="c9ef61428b357156" providerId="LiveId" clId="{0ABE5F99-444D-429A-85E5-3B30BEB14AB4}" dt="2019-01-17T21:35:22.616" v="512" actId="20577"/>
          <ac:spMkLst>
            <pc:docMk/>
            <pc:sldMk cId="66928306" sldId="333"/>
            <ac:spMk id="5123" creationId="{00000000-0000-0000-0000-000000000000}"/>
          </ac:spMkLst>
        </pc:spChg>
        <pc:spChg chg="mod">
          <ac:chgData name="Tim Harrington" userId="c9ef61428b357156" providerId="LiveId" clId="{0ABE5F99-444D-429A-85E5-3B30BEB14AB4}" dt="2019-01-17T21:46:12.381" v="902" actId="20577"/>
          <ac:spMkLst>
            <pc:docMk/>
            <pc:sldMk cId="66928306" sldId="333"/>
            <ac:spMk id="5124" creationId="{00000000-0000-0000-0000-000000000000}"/>
          </ac:spMkLst>
        </pc:spChg>
      </pc:sldChg>
      <pc:sldChg chg="modSp del">
        <pc:chgData name="Tim Harrington" userId="c9ef61428b357156" providerId="LiveId" clId="{0ABE5F99-444D-429A-85E5-3B30BEB14AB4}" dt="2019-01-17T21:23:12.898" v="184" actId="2696"/>
        <pc:sldMkLst>
          <pc:docMk/>
          <pc:sldMk cId="4117473050" sldId="336"/>
        </pc:sldMkLst>
        <pc:spChg chg="mod">
          <ac:chgData name="Tim Harrington" userId="c9ef61428b357156" providerId="LiveId" clId="{0ABE5F99-444D-429A-85E5-3B30BEB14AB4}" dt="2019-01-17T21:13:23.871" v="108"/>
          <ac:spMkLst>
            <pc:docMk/>
            <pc:sldMk cId="4117473050" sldId="336"/>
            <ac:spMk id="9" creationId="{74BE824E-1CA6-417F-A598-4A823C8DA00A}"/>
          </ac:spMkLst>
        </pc:spChg>
      </pc:sldChg>
      <pc:sldChg chg="modSp">
        <pc:chgData name="Tim Harrington" userId="c9ef61428b357156" providerId="LiveId" clId="{0ABE5F99-444D-429A-85E5-3B30BEB14AB4}" dt="2019-01-17T21:27:12.204" v="356" actId="20577"/>
        <pc:sldMkLst>
          <pc:docMk/>
          <pc:sldMk cId="3713206816" sldId="337"/>
        </pc:sldMkLst>
        <pc:spChg chg="mod">
          <ac:chgData name="Tim Harrington" userId="c9ef61428b357156" providerId="LiveId" clId="{0ABE5F99-444D-429A-85E5-3B30BEB14AB4}" dt="2019-01-17T21:27:12.204" v="356" actId="20577"/>
          <ac:spMkLst>
            <pc:docMk/>
            <pc:sldMk cId="3713206816" sldId="337"/>
            <ac:spMk id="3" creationId="{C8661547-E7FE-4216-B014-A974163B41E2}"/>
          </ac:spMkLst>
        </pc:spChg>
      </pc:sldChg>
      <pc:sldChg chg="del">
        <pc:chgData name="Tim Harrington" userId="c9ef61428b357156" providerId="LiveId" clId="{0ABE5F99-444D-429A-85E5-3B30BEB14AB4}" dt="2019-01-17T21:23:14.352" v="185" actId="2696"/>
        <pc:sldMkLst>
          <pc:docMk/>
          <pc:sldMk cId="1087961804" sldId="338"/>
        </pc:sldMkLst>
      </pc:sldChg>
      <pc:sldChg chg="del">
        <pc:chgData name="Tim Harrington" userId="c9ef61428b357156" providerId="LiveId" clId="{0ABE5F99-444D-429A-85E5-3B30BEB14AB4}" dt="2019-01-17T21:23:16.509" v="186" actId="2696"/>
        <pc:sldMkLst>
          <pc:docMk/>
          <pc:sldMk cId="1867420651" sldId="339"/>
        </pc:sldMkLst>
      </pc:sldChg>
      <pc:sldMasterChg chg="modSp modSldLayout">
        <pc:chgData name="Tim Harrington" userId="c9ef61428b357156" providerId="LiveId" clId="{0ABE5F99-444D-429A-85E5-3B30BEB14AB4}" dt="2019-01-17T21:17:05.229" v="118"/>
        <pc:sldMasterMkLst>
          <pc:docMk/>
          <pc:sldMasterMk cId="0" sldId="2147483648"/>
        </pc:sldMasterMkLst>
        <pc:spChg chg="mod">
          <ac:chgData name="Tim Harrington" userId="c9ef61428b357156" providerId="LiveId" clId="{0ABE5F99-444D-429A-85E5-3B30BEB14AB4}" dt="2019-01-17T21:14:38.339" v="109" actId="20577"/>
          <ac:spMkLst>
            <pc:docMk/>
            <pc:sldMasterMk cId="0" sldId="2147483648"/>
            <ac:spMk id="1028" creationId="{00000000-0000-0000-0000-000000000000}"/>
          </ac:spMkLst>
        </pc:spChg>
        <pc:spChg chg="mod">
          <ac:chgData name="Tim Harrington" userId="c9ef61428b357156" providerId="LiveId" clId="{0ABE5F99-444D-429A-85E5-3B30BEB14AB4}" dt="2019-01-17T21:08:22.585" v="46" actId="20577"/>
          <ac:spMkLst>
            <pc:docMk/>
            <pc:sldMasterMk cId="0" sldId="2147483648"/>
            <ac:spMk id="1029" creationId="{00000000-0000-0000-0000-000000000000}"/>
          </ac:spMkLst>
        </pc:spChg>
        <pc:spChg chg="mod">
          <ac:chgData name="Tim Harrington" userId="c9ef61428b357156" providerId="LiveId" clId="{0ABE5F99-444D-429A-85E5-3B30BEB14AB4}" dt="2019-01-17T21:07:17.184" v="0"/>
          <ac:spMkLst>
            <pc:docMk/>
            <pc:sldMasterMk cId="0" sldId="2147483648"/>
            <ac:spMk id="1031" creationId="{00000000-0000-0000-0000-000000000000}"/>
          </ac:spMkLst>
        </pc:spChg>
        <pc:sldLayoutChg chg="modSp">
          <pc:chgData name="Tim Harrington" userId="c9ef61428b357156" providerId="LiveId" clId="{0ABE5F99-444D-429A-85E5-3B30BEB14AB4}" dt="2019-01-17T21:15:25.814" v="111"/>
          <pc:sldLayoutMkLst>
            <pc:docMk/>
            <pc:sldMasterMk cId="0" sldId="2147483648"/>
            <pc:sldLayoutMk cId="1908353838" sldId="2147483649"/>
          </pc:sldLayoutMkLst>
          <pc:spChg chg="mod">
            <ac:chgData name="Tim Harrington" userId="c9ef61428b357156" providerId="LiveId" clId="{0ABE5F99-444D-429A-85E5-3B30BEB14AB4}" dt="2019-01-17T21:15:25.814" v="111"/>
            <ac:spMkLst>
              <pc:docMk/>
              <pc:sldMasterMk cId="0" sldId="2147483648"/>
              <pc:sldLayoutMk cId="1908353838" sldId="2147483649"/>
              <ac:spMk id="4" creationId="{00000000-0000-0000-0000-000000000000}"/>
            </ac:spMkLst>
          </pc:spChg>
        </pc:sldLayoutChg>
        <pc:sldLayoutChg chg="modSp">
          <pc:chgData name="Tim Harrington" userId="c9ef61428b357156" providerId="LiveId" clId="{0ABE5F99-444D-429A-85E5-3B30BEB14AB4}" dt="2019-01-17T21:15:41.467" v="112"/>
          <pc:sldLayoutMkLst>
            <pc:docMk/>
            <pc:sldMasterMk cId="0" sldId="2147483648"/>
            <pc:sldLayoutMk cId="1477364949" sldId="2147483650"/>
          </pc:sldLayoutMkLst>
          <pc:spChg chg="mod">
            <ac:chgData name="Tim Harrington" userId="c9ef61428b357156" providerId="LiveId" clId="{0ABE5F99-444D-429A-85E5-3B30BEB14AB4}" dt="2019-01-17T21:15:41.467" v="112"/>
            <ac:spMkLst>
              <pc:docMk/>
              <pc:sldMasterMk cId="0" sldId="2147483648"/>
              <pc:sldLayoutMk cId="1477364949" sldId="2147483650"/>
              <ac:spMk id="4" creationId="{00000000-0000-0000-0000-000000000000}"/>
            </ac:spMkLst>
          </pc:spChg>
        </pc:sldLayoutChg>
        <pc:sldLayoutChg chg="modSp">
          <pc:chgData name="Tim Harrington" userId="c9ef61428b357156" providerId="LiveId" clId="{0ABE5F99-444D-429A-85E5-3B30BEB14AB4}" dt="2019-01-17T21:16:22.577" v="113"/>
          <pc:sldLayoutMkLst>
            <pc:docMk/>
            <pc:sldMasterMk cId="0" sldId="2147483648"/>
            <pc:sldLayoutMk cId="1238472580" sldId="2147483651"/>
          </pc:sldLayoutMkLst>
          <pc:spChg chg="mod">
            <ac:chgData name="Tim Harrington" userId="c9ef61428b357156" providerId="LiveId" clId="{0ABE5F99-444D-429A-85E5-3B30BEB14AB4}" dt="2019-01-17T21:16:22.577" v="113"/>
            <ac:spMkLst>
              <pc:docMk/>
              <pc:sldMasterMk cId="0" sldId="2147483648"/>
              <pc:sldLayoutMk cId="1238472580" sldId="2147483651"/>
              <ac:spMk id="4" creationId="{00000000-0000-0000-0000-000000000000}"/>
            </ac:spMkLst>
          </pc:spChg>
        </pc:sldLayoutChg>
        <pc:sldLayoutChg chg="modSp">
          <pc:chgData name="Tim Harrington" userId="c9ef61428b357156" providerId="LiveId" clId="{0ABE5F99-444D-429A-85E5-3B30BEB14AB4}" dt="2019-01-17T21:16:31.058" v="114"/>
          <pc:sldLayoutMkLst>
            <pc:docMk/>
            <pc:sldMasterMk cId="0" sldId="2147483648"/>
            <pc:sldLayoutMk cId="1647406529" sldId="2147483652"/>
          </pc:sldLayoutMkLst>
          <pc:spChg chg="mod">
            <ac:chgData name="Tim Harrington" userId="c9ef61428b357156" providerId="LiveId" clId="{0ABE5F99-444D-429A-85E5-3B30BEB14AB4}" dt="2019-01-17T21:16:31.058" v="114"/>
            <ac:spMkLst>
              <pc:docMk/>
              <pc:sldMasterMk cId="0" sldId="2147483648"/>
              <pc:sldLayoutMk cId="1647406529" sldId="2147483652"/>
              <ac:spMk id="5" creationId="{00000000-0000-0000-0000-000000000000}"/>
            </ac:spMkLst>
          </pc:spChg>
        </pc:sldLayoutChg>
        <pc:sldLayoutChg chg="modSp">
          <pc:chgData name="Tim Harrington" userId="c9ef61428b357156" providerId="LiveId" clId="{0ABE5F99-444D-429A-85E5-3B30BEB14AB4}" dt="2019-01-17T21:16:52.948" v="117"/>
          <pc:sldLayoutMkLst>
            <pc:docMk/>
            <pc:sldMasterMk cId="0" sldId="2147483648"/>
            <pc:sldLayoutMk cId="2131378889" sldId="2147483653"/>
          </pc:sldLayoutMkLst>
          <pc:spChg chg="mod">
            <ac:chgData name="Tim Harrington" userId="c9ef61428b357156" providerId="LiveId" clId="{0ABE5F99-444D-429A-85E5-3B30BEB14AB4}" dt="2019-01-17T21:16:52.948" v="117"/>
            <ac:spMkLst>
              <pc:docMk/>
              <pc:sldMasterMk cId="0" sldId="2147483648"/>
              <pc:sldLayoutMk cId="2131378889" sldId="2147483653"/>
              <ac:spMk id="7" creationId="{00000000-0000-0000-0000-000000000000}"/>
            </ac:spMkLst>
          </pc:spChg>
        </pc:sldLayoutChg>
        <pc:sldLayoutChg chg="modSp">
          <pc:chgData name="Tim Harrington" userId="c9ef61428b357156" providerId="LiveId" clId="{0ABE5F99-444D-429A-85E5-3B30BEB14AB4}" dt="2019-01-17T21:16:43.781" v="116"/>
          <pc:sldLayoutMkLst>
            <pc:docMk/>
            <pc:sldMasterMk cId="0" sldId="2147483648"/>
            <pc:sldLayoutMk cId="1805820781" sldId="2147483654"/>
          </pc:sldLayoutMkLst>
          <pc:spChg chg="mod">
            <ac:chgData name="Tim Harrington" userId="c9ef61428b357156" providerId="LiveId" clId="{0ABE5F99-444D-429A-85E5-3B30BEB14AB4}" dt="2019-01-17T21:16:43.781" v="116"/>
            <ac:spMkLst>
              <pc:docMk/>
              <pc:sldMasterMk cId="0" sldId="2147483648"/>
              <pc:sldLayoutMk cId="1805820781" sldId="2147483654"/>
              <ac:spMk id="3" creationId="{00000000-0000-0000-0000-000000000000}"/>
            </ac:spMkLst>
          </pc:spChg>
        </pc:sldLayoutChg>
        <pc:sldLayoutChg chg="modSp">
          <pc:chgData name="Tim Harrington" userId="c9ef61428b357156" providerId="LiveId" clId="{0ABE5F99-444D-429A-85E5-3B30BEB14AB4}" dt="2019-01-17T21:17:05.229" v="118"/>
          <pc:sldLayoutMkLst>
            <pc:docMk/>
            <pc:sldMasterMk cId="0" sldId="2147483648"/>
            <pc:sldLayoutMk cId="564718714" sldId="2147483655"/>
          </pc:sldLayoutMkLst>
          <pc:spChg chg="mod">
            <ac:chgData name="Tim Harrington" userId="c9ef61428b357156" providerId="LiveId" clId="{0ABE5F99-444D-429A-85E5-3B30BEB14AB4}" dt="2019-01-17T21:17:05.229" v="118"/>
            <ac:spMkLst>
              <pc:docMk/>
              <pc:sldMasterMk cId="0" sldId="2147483648"/>
              <pc:sldLayoutMk cId="564718714"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85800" y="357072"/>
            <a:ext cx="1600200" cy="215444"/>
          </a:xfrm>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356616"/>
            <a:ext cx="1600200" cy="215900"/>
          </a:xfrm>
          <a:ln/>
        </p:spPr>
        <p:txBody>
          <a:bodyPr/>
          <a:lstStyle>
            <a:lvl1pPr>
              <a:defRPr/>
            </a:lvl1pPr>
          </a:lstStyle>
          <a:p>
            <a:pPr>
              <a:defRPr/>
            </a:pPr>
            <a:r>
              <a:rPr lang="en-US"/>
              <a:t>&lt;January 2019&gt;</a:t>
            </a:r>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&lt;January 2019&gt;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Tim Harrington (Pro-ID)</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15-19-0065-00-004z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15361"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5362"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smtClean="0"/>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a:t>
            </a:r>
            <a:r>
              <a:rPr lang="en-US" sz="1600" dirty="0" err="1">
                <a:latin typeface="Times New Roman" pitchFamily="18" charset="0"/>
                <a:ea typeface="ＭＳ Ｐゴシック" pitchFamily="-65" charset="-128"/>
                <a:cs typeface="+mn-cs"/>
              </a:rPr>
              <a:t>EiR</a:t>
            </a:r>
            <a:r>
              <a:rPr lang="en-US" sz="1600" dirty="0">
                <a:latin typeface="Times New Roman" pitchFamily="18" charset="0"/>
                <a:ea typeface="ＭＳ Ｐゴシック" pitchFamily="-65" charset="-128"/>
                <a:cs typeface="+mn-cs"/>
              </a:rPr>
              <a:t>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[17 January 2019]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Voice:[408-309-2503], E-Mail:[Timhr950@outlook.com]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January 2019 interim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January 2019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January 2019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a:t>IEEE 802.15.4z </a:t>
            </a:r>
            <a:r>
              <a:rPr lang="en-US" dirty="0" err="1"/>
              <a:t>EiR</a:t>
            </a:r>
            <a:r>
              <a:rPr lang="en-US" dirty="0"/>
              <a:t> Closing report</a:t>
            </a:r>
          </a:p>
        </p:txBody>
      </p:sp>
      <p:sp>
        <p:nvSpPr>
          <p:cNvPr id="3" name="Subtitle 2"/>
          <p:cNvSpPr>
            <a:spLocks noGrp="1"/>
          </p:cNvSpPr>
          <p:nvPr>
            <p:ph type="subTitle" idx="1"/>
          </p:nvPr>
        </p:nvSpPr>
        <p:spPr>
          <a:xfrm>
            <a:off x="1371600" y="3432175"/>
            <a:ext cx="6400800" cy="1752600"/>
          </a:xfrm>
        </p:spPr>
        <p:txBody>
          <a:bodyPr/>
          <a:lstStyle/>
          <a:p>
            <a:r>
              <a:rPr lang="en-US" dirty="0">
                <a:latin typeface="+mj-lt"/>
              </a:rPr>
              <a:t>January 17, 2019</a:t>
            </a:r>
          </a:p>
          <a:p>
            <a:endParaRPr lang="en-US" dirty="0">
              <a:latin typeface="+mj-lt"/>
            </a:endParaRPr>
          </a:p>
          <a:p>
            <a:r>
              <a:rPr lang="en-US" altLang="ja-JP" dirty="0">
                <a:latin typeface="+mj-lt"/>
              </a:rPr>
              <a:t>Tim Harrington</a:t>
            </a:r>
          </a:p>
          <a:p>
            <a:r>
              <a:rPr lang="en-US" dirty="0">
                <a:latin typeface="+mj-lt"/>
              </a:rPr>
              <a:t>IEEE 802.15  TG4z </a:t>
            </a:r>
            <a:r>
              <a:rPr lang="en-US" dirty="0" err="1">
                <a:latin typeface="+mj-lt"/>
              </a:rPr>
              <a:t>EiR</a:t>
            </a:r>
            <a:r>
              <a:rPr lang="en-US" dirty="0">
                <a:latin typeface="+mj-lt"/>
              </a:rPr>
              <a:t> Chair</a:t>
            </a:r>
          </a:p>
          <a:p>
            <a:endParaRPr lang="en-US" dirty="0"/>
          </a:p>
          <a:p>
            <a:endParaRPr lang="en-US" dirty="0"/>
          </a:p>
        </p:txBody>
      </p:sp>
      <p:sp>
        <p:nvSpPr>
          <p:cNvPr id="9" name="Date Placeholder 5">
            <a:extLst>
              <a:ext uri="{FF2B5EF4-FFF2-40B4-BE49-F238E27FC236}">
                <a16:creationId xmlns:a16="http://schemas.microsoft.com/office/drawing/2014/main" id="{A2BE8F4C-C4C3-49A7-B92A-3654BDD7E870}"/>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p:txBody>
          <a:bodyPr/>
          <a:lstStyle/>
          <a:p>
            <a:r>
              <a:rPr lang="en-US" altLang="ko-KR"/>
              <a:t>Slide </a:t>
            </a:r>
            <a:fld id="{B8505083-D182-4BF7-B1A7-D3F76AEDD19D}" type="slidenum">
              <a:rPr lang="en-US" altLang="ko-KR" smtClean="0"/>
              <a:pPr/>
              <a:t>2</a:t>
            </a:fld>
            <a:endParaRPr lang="en-US" altLang="ko-KR"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r>
              <a:rPr lang="en-US" dirty="0"/>
              <a:t>Accepted multiple new contributions to the Baseline HRP and LRP PHY’s</a:t>
            </a:r>
          </a:p>
          <a:p>
            <a:r>
              <a:rPr lang="en-US" dirty="0"/>
              <a:t>Continued drafting MAC &amp; PHYs</a:t>
            </a:r>
          </a:p>
          <a:p>
            <a:r>
              <a:rPr lang="en-US" dirty="0"/>
              <a:t>Completed initial draft of HRP PHY</a:t>
            </a:r>
          </a:p>
          <a:p>
            <a:r>
              <a:rPr lang="en-US" dirty="0"/>
              <a:t>Planned and Started CAD</a:t>
            </a:r>
          </a:p>
        </p:txBody>
      </p:sp>
      <p:sp>
        <p:nvSpPr>
          <p:cNvPr id="8" name="Date Placeholder 5">
            <a:extLst>
              <a:ext uri="{FF2B5EF4-FFF2-40B4-BE49-F238E27FC236}">
                <a16:creationId xmlns:a16="http://schemas.microsoft.com/office/drawing/2014/main" id="{044981DE-F59F-43CF-8841-91CD9D6EDEEB}"/>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3</a:t>
            </a:fld>
            <a:endParaRPr lang="en-US" dirty="0"/>
          </a:p>
        </p:txBody>
      </p:sp>
      <p:sp>
        <p:nvSpPr>
          <p:cNvPr id="14" name="Footer Placeholder 2">
            <a:extLst>
              <a:ext uri="{FF2B5EF4-FFF2-40B4-BE49-F238E27FC236}">
                <a16:creationId xmlns:a16="http://schemas.microsoft.com/office/drawing/2014/main" id="{38F61146-FBD8-40CC-8E87-2D5E3AA13D5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Tree>
    <p:extLst>
      <p:ext uri="{BB962C8B-B14F-4D97-AF65-F5344CB8AC3E}">
        <p14:creationId xmlns:p14="http://schemas.microsoft.com/office/powerpoint/2010/main" val="371320681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3999"/>
            <a:ext cx="8277746" cy="495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March 2018 </a:t>
            </a:r>
            <a:r>
              <a:rPr lang="mr-IN" altLang="en-US" sz="2000" dirty="0">
                <a:solidFill>
                  <a:srgbClr val="000000"/>
                </a:solidFill>
              </a:rPr>
              <a:t>–</a:t>
            </a:r>
            <a:r>
              <a:rPr lang="en-US" altLang="en-US" sz="2000" dirty="0">
                <a:solidFill>
                  <a:srgbClr val="000000"/>
                </a:solidFill>
              </a:rPr>
              <a:t> 2</a:t>
            </a:r>
            <a:r>
              <a:rPr lang="en-US" altLang="en-US" sz="2000" baseline="30000" dirty="0">
                <a:solidFill>
                  <a:srgbClr val="000000"/>
                </a:solidFill>
              </a:rPr>
              <a:t>nd</a:t>
            </a:r>
            <a:r>
              <a:rPr lang="en-US" altLang="en-US" sz="20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July 2018 </a:t>
            </a:r>
            <a:r>
              <a:rPr lang="mr-IN" altLang="en-US" sz="2000" dirty="0">
                <a:solidFill>
                  <a:srgbClr val="000000"/>
                </a:solidFill>
              </a:rPr>
              <a:t>–</a:t>
            </a:r>
            <a:r>
              <a:rPr lang="en-US" altLang="en-US" sz="20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September 2018 </a:t>
            </a:r>
            <a:r>
              <a:rPr lang="mr-IN" altLang="en-US" sz="2000" dirty="0">
                <a:solidFill>
                  <a:srgbClr val="000000"/>
                </a:solidFill>
              </a:rPr>
              <a:t>–</a:t>
            </a:r>
            <a:r>
              <a:rPr lang="en-US" altLang="en-US" sz="20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January 2019 – Send Draft to TEG</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March 2019 – TEG Comment Resolution - Initiate WG Letter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May 2019 – Comment Resolution – Working Group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July 2019 –Request Approval to proceed to Standards Association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September 2019 - Comment Resolution –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November 2019 – Comment Resolution - Request to Forward to </a:t>
            </a:r>
            <a:r>
              <a:rPr lang="en-US" altLang="en-US" sz="2000" dirty="0" err="1">
                <a:solidFill>
                  <a:srgbClr val="FF0000"/>
                </a:solidFill>
              </a:rPr>
              <a:t>RevCom</a:t>
            </a:r>
            <a:endParaRPr lang="en-US" altLang="en-US" sz="20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10" name="Date Placeholder 5">
            <a:extLst>
              <a:ext uri="{FF2B5EF4-FFF2-40B4-BE49-F238E27FC236}">
                <a16:creationId xmlns:a16="http://schemas.microsoft.com/office/drawing/2014/main" id="{224D17B0-E4A2-4CAA-9414-526027A000BE}"/>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11" name="Footer Placeholder 2">
            <a:extLst>
              <a:ext uri="{FF2B5EF4-FFF2-40B4-BE49-F238E27FC236}">
                <a16:creationId xmlns:a16="http://schemas.microsoft.com/office/drawing/2014/main" id="{3B2DD068-79A4-4B15-AE2A-F3145B109432}"/>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4</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March Plenary</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for 8 Time Slots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TEG Comments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Any Workgroup Comments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Complete </a:t>
            </a:r>
            <a:r>
              <a:rPr lang="en-US" altLang="en-US" sz="2800">
                <a:solidFill>
                  <a:srgbClr val="000000"/>
                </a:solidFill>
              </a:rPr>
              <a:t>CA Document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Finalize Draft for Letter Ballot</a:t>
            </a:r>
          </a:p>
        </p:txBody>
      </p:sp>
      <p:sp>
        <p:nvSpPr>
          <p:cNvPr id="10" name="Date Placeholder 5">
            <a:extLst>
              <a:ext uri="{FF2B5EF4-FFF2-40B4-BE49-F238E27FC236}">
                <a16:creationId xmlns:a16="http://schemas.microsoft.com/office/drawing/2014/main" id="{6AC48195-E978-4098-A3A9-0D849D57EEB3}"/>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11" name="Footer Placeholder 2">
            <a:extLst>
              <a:ext uri="{FF2B5EF4-FFF2-40B4-BE49-F238E27FC236}">
                <a16:creationId xmlns:a16="http://schemas.microsoft.com/office/drawing/2014/main" id="{86BB5E71-50BE-4F86-B100-CEB0828083B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D35866F7-B6B8-4363-8E35-37270A01D933}"/>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5</a:t>
            </a:fld>
            <a:endParaRPr lang="en-US"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39890</TotalTime>
  <Words>275</Words>
  <Application>Microsoft Office PowerPoint</Application>
  <PresentationFormat>On-screen Show (4:3)</PresentationFormat>
  <Paragraphs>67</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IEEE 802.15.4z EiR Closing report</vt:lpstr>
      <vt:lpstr>Accomplishments</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TG4z July Closing Repoprt</dc:title>
  <dc:subject>IEEE 802.15</dc:subject>
  <dc:creator>Tim Harrington</dc:creator>
  <cp:keywords/>
  <dc:description/>
  <cp:lastModifiedBy>Tim Harrington</cp:lastModifiedBy>
  <cp:revision>671</cp:revision>
  <cp:lastPrinted>2015-07-14T16:02:16Z</cp:lastPrinted>
  <dcterms:created xsi:type="dcterms:W3CDTF">2009-07-12T16:25:16Z</dcterms:created>
  <dcterms:modified xsi:type="dcterms:W3CDTF">2019-01-17T21:46:14Z</dcterms:modified>
  <cp:category/>
</cp:coreProperties>
</file>