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63" r:id="rId3"/>
    <p:sldId id="260" r:id="rId4"/>
    <p:sldId id="261" r:id="rId5"/>
    <p:sldId id="262" r:id="rId6"/>
    <p:sldId id="264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9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419881E2-9D01-4E8C-AC5B-8C8FD90D6AB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13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8270A31-2B73-4394-84A4-CE48803080FA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769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0676CA-9760-4E6C-A80B-DD04BC5B664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1529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AF77AF9-E8B1-4337-8D01-69FA5D301B10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343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6867414-DEA8-4671-97D3-6BED23003AB1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1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DDB161-42AC-440A-8FEA-DE8F9425823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87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622F49-B570-4CF5-9F20-1EBD50139F1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268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en-US"/>
              <a:t>Joerg ROBERT, FAU Erlangen-</a:t>
            </a:r>
            <a:r>
              <a:rPr lang="en-US" altLang="en-US" err="1"/>
              <a:t>Nuernberg</a:t>
            </a:r>
            <a:endParaRPr lang="en-US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7BC17AE-CBAB-402C-B188-3E496F5E00E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9897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7B5439-84AB-4F52-8407-6747379688E9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90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E47A062-2594-4178-959F-212B4B44BEC0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017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15DDE54-9F1F-4205-883D-C3A64D9655CA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072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F8741A2-14EC-4F08-925F-1B245BC1FB2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449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543005F-7DE3-4B72-85F2-27389B16DC3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704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Textmasterformat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1000"/>
            <a:ext cx="16002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/>
            </a:lvl1pPr>
          </a:lstStyle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dirty="0" smtClean="0"/>
            </a:lvl1pPr>
          </a:lstStyle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C7D950D-AE11-46EA-93F4-C51212FE1D29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63888" y="394156"/>
            <a:ext cx="489431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 15-19-0054-00-004w</a:t>
            </a:r>
            <a:endParaRPr lang="en-US" alt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1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umsplatzhalt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en-US" sz="1400" smtClean="0"/>
              <a:t>Jan. 2018</a:t>
            </a:r>
            <a:endParaRPr lang="en-US" altLang="en-US" sz="1400"/>
          </a:p>
        </p:txBody>
      </p:sp>
      <p:sp>
        <p:nvSpPr>
          <p:cNvPr id="3075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Joerg ROBERT, FAU Erlangen-Nuernberg</a:t>
            </a:r>
          </a:p>
        </p:txBody>
      </p:sp>
      <p:sp>
        <p:nvSpPr>
          <p:cNvPr id="3076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AA6E5CEF-DE6E-4992-97A8-7AEA035362D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" y="609600"/>
            <a:ext cx="89916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Project: IEEE P802.15 Working Group for Wireless Personal Area Networks (WPANs)</a:t>
            </a:r>
            <a:endParaRPr lang="en-US" altLang="en-US" sz="1600" b="1" dirty="0">
              <a:solidFill>
                <a:schemeClr val="tx2"/>
              </a:solidFill>
            </a:endParaRPr>
          </a:p>
          <a:p>
            <a:pPr>
              <a:defRPr/>
            </a:pPr>
            <a:endParaRPr lang="en-US" altLang="en-US" sz="16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altLang="en-US" sz="1600" b="1" dirty="0"/>
              <a:t>Submission Title: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[Proposal for modulation quality in split mode]</a:t>
            </a:r>
            <a:r>
              <a:rPr lang="en-US" altLang="en-US" sz="1600" dirty="0"/>
              <a:t>	</a:t>
            </a:r>
          </a:p>
          <a:p>
            <a:pPr>
              <a:defRPr/>
            </a:pPr>
            <a:r>
              <a:rPr lang="en-US" altLang="en-US" sz="1600" b="1" dirty="0"/>
              <a:t>Date Submitted: </a:t>
            </a:r>
            <a:r>
              <a:rPr lang="en-US" altLang="en-US" sz="1600" dirty="0" smtClean="0"/>
              <a:t>[“16 January, 2019”]</a:t>
            </a:r>
            <a:r>
              <a:rPr lang="en-US" altLang="en-US" sz="1600" dirty="0"/>
              <a:t>	</a:t>
            </a:r>
          </a:p>
          <a:p>
            <a:pPr>
              <a:defRPr/>
            </a:pPr>
            <a:r>
              <a:rPr lang="en-US" altLang="en-US" sz="1600" b="1" dirty="0"/>
              <a:t>Source:</a:t>
            </a:r>
            <a:r>
              <a:rPr lang="en-US" altLang="en-US" sz="1600" dirty="0"/>
              <a:t> [Joerg ROBERT] Company [Friedrich-Alexander University Erlangen-</a:t>
            </a:r>
            <a:r>
              <a:rPr lang="en-US" altLang="en-US" sz="1600" dirty="0" err="1"/>
              <a:t>Nuernberg</a:t>
            </a:r>
            <a:r>
              <a:rPr lang="en-US" altLang="en-US" sz="1600" dirty="0"/>
              <a:t>]</a:t>
            </a:r>
          </a:p>
          <a:p>
            <a:pPr>
              <a:defRPr/>
            </a:pPr>
            <a:r>
              <a:rPr lang="en-US" altLang="en-US" sz="1600" dirty="0"/>
              <a:t>Address [Am </a:t>
            </a:r>
            <a:r>
              <a:rPr lang="en-US" altLang="en-US" sz="1600" dirty="0" err="1"/>
              <a:t>Wolfsmantel</a:t>
            </a:r>
            <a:r>
              <a:rPr lang="en-US" altLang="en-US" sz="1600" dirty="0"/>
              <a:t> 33, 91058 Erlangen, Germany]</a:t>
            </a:r>
          </a:p>
          <a:p>
            <a:pPr>
              <a:defRPr/>
            </a:pPr>
            <a:r>
              <a:rPr lang="en-US" altLang="en-US" sz="1600" dirty="0"/>
              <a:t>Voice:[+49 9131 8525373], FAX: [+49 9131 8525102], E-Mail:[joerg.robert@fau.de]	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600" b="1" dirty="0"/>
              <a:t>Re: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[]</a:t>
            </a:r>
            <a:endParaRPr lang="en-US" altLang="en-US" sz="1600" dirty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600" b="1" dirty="0"/>
              <a:t>Abstract:</a:t>
            </a:r>
            <a:r>
              <a:rPr lang="en-US" altLang="en-US" sz="1600" dirty="0"/>
              <a:t>	</a:t>
            </a:r>
            <a:r>
              <a:rPr lang="en-US" altLang="en-US" sz="1600" dirty="0" smtClean="0"/>
              <a:t>[This document proposes a metric to measure the modulation quality in split mode]</a:t>
            </a:r>
            <a:endParaRPr lang="en-US" altLang="en-US" sz="1600" dirty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600" b="1" dirty="0"/>
              <a:t>Purpose:</a:t>
            </a:r>
            <a:r>
              <a:rPr lang="en-US" altLang="en-US" sz="1600" dirty="0"/>
              <a:t>	</a:t>
            </a:r>
            <a:r>
              <a:rPr lang="en-US" altLang="en-US" sz="1600" dirty="0" smtClean="0"/>
              <a:t>[Presentation in TG 4w]</a:t>
            </a:r>
            <a:endParaRPr lang="en-US" altLang="en-US" sz="1600" dirty="0"/>
          </a:p>
          <a:p>
            <a:pPr>
              <a:defRPr/>
            </a:pPr>
            <a:r>
              <a:rPr lang="en-US" altLang="en-US" sz="1600" b="1" dirty="0"/>
              <a:t>Notice:</a:t>
            </a:r>
            <a:r>
              <a:rPr lang="en-US" altLang="en-US" sz="1600" dirty="0"/>
              <a:t>	This document has been prepared to assist the IEEE P802.15.  It is offered as a basis for discussion and is not binding on the contributing </a:t>
            </a:r>
            <a:r>
              <a:rPr lang="en-US" altLang="en-US" sz="1600" dirty="0">
                <a:solidFill>
                  <a:schemeClr val="tx2"/>
                </a:solidFill>
              </a:rPr>
              <a:t>individual(s) or organization(s). The material in this document is subject to change in form and content after further study. The contributor(s) reserve(s) the right to add, amend or withdraw material contained herein.</a:t>
            </a:r>
          </a:p>
          <a:p>
            <a:pPr>
              <a:defRPr/>
            </a:pPr>
            <a:r>
              <a:rPr lang="en-US" altLang="en-US" sz="1600" b="1" dirty="0">
                <a:solidFill>
                  <a:schemeClr val="tx2"/>
                </a:solidFill>
              </a:rPr>
              <a:t>Release:</a:t>
            </a:r>
            <a:r>
              <a:rPr lang="en-US" altLang="en-US" sz="1600" dirty="0">
                <a:solidFill>
                  <a:schemeClr val="tx2"/>
                </a:solidFill>
              </a:rPr>
              <a:t>	The contributor acknowledges and accepts that this contribution becomes the property of IEEE and may be made publicly available by P802.15.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Frequency deviation in current 802.15.4 FSK PHYs currently allows for very high tolerances.</a:t>
            </a:r>
          </a:p>
          <a:p>
            <a:r>
              <a:rPr lang="en-US" sz="2800" dirty="0" smtClean="0"/>
              <a:t>State-of-the art transmitters support much tighter tolerances, which may help to increase spectral efficiency.</a:t>
            </a:r>
          </a:p>
          <a:p>
            <a:endParaRPr lang="en-US" sz="2800" dirty="0" smtClean="0"/>
          </a:p>
          <a:p>
            <a:r>
              <a:rPr lang="en-US" sz="2800" dirty="0" smtClean="0"/>
              <a:t>Proposal: Significantly reduce tolerances in case of split mode.</a:t>
            </a:r>
            <a:endParaRPr lang="en-US" sz="2800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715DDE54-9F1F-4205-883D-C3A64D9655CA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960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Eye Diagram</a:t>
            </a:r>
            <a:endParaRPr lang="en-US" dirty="0"/>
          </a:p>
        </p:txBody>
      </p:sp>
      <p:sp>
        <p:nvSpPr>
          <p:cNvPr id="4098" name="Datumsplatzhalt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en-US" sz="1400" smtClean="0"/>
              <a:t>Jan. 2018</a:t>
            </a:r>
            <a:endParaRPr lang="en-US" altLang="en-US" sz="1400"/>
          </a:p>
        </p:txBody>
      </p:sp>
      <p:sp>
        <p:nvSpPr>
          <p:cNvPr id="4099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73716F76-E863-4AF0-B0F1-A258CDA91ED3}" type="slidenum">
              <a:rPr lang="en-US" altLang="en-US"/>
              <a:pPr/>
              <a:t>3</a:t>
            </a:fld>
            <a:endParaRPr lang="en-US" altLang="en-US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16832"/>
            <a:ext cx="7200900" cy="4366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deviation tolerance in split mode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Inhaltsplatzhalt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dirty="0" smtClean="0"/>
                  <a:t>In split mode, modulation frequency tolerance is measured as a percentage of the frequency deviation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 b="0" i="0" dirty="0" smtClean="0">
                            <a:latin typeface="Cambria Math"/>
                          </a:rPr>
                          <m:t>dev</m:t>
                        </m:r>
                      </m:sub>
                    </m:sSub>
                  </m:oMath>
                </a14:m>
                <a:r>
                  <a:rPr lang="en-US" sz="2000" dirty="0" smtClean="0"/>
                  <a:t>. </a:t>
                </a:r>
                <a:r>
                  <a:rPr lang="en-US" sz="2000" dirty="0" smtClean="0"/>
                  <a:t>The measured frequency deviation at position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000" b="0" i="1" dirty="0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20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 dirty="0" smtClean="0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e-DE" sz="2000" b="0" i="0" dirty="0" smtClean="0">
                                <a:latin typeface="Cambria Math"/>
                              </a:rPr>
                              <m:t>s</m:t>
                            </m:r>
                            <m:r>
                              <a:rPr lang="de-DE" sz="2000" b="0" i="0" dirty="0" smtClean="0"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de-DE" sz="2000" b="0" i="0" dirty="0" smtClean="0">
                                <a:latin typeface="Cambria Math"/>
                              </a:rPr>
                              <m:t>recovered</m:t>
                            </m:r>
                            <m:r>
                              <a:rPr lang="de-DE" sz="2000" b="0" i="0" dirty="0" smtClean="0">
                                <a:latin typeface="Cambria Math"/>
                              </a:rPr>
                              <m:t>)</m:t>
                            </m:r>
                          </m:sub>
                        </m:sSub>
                      </m:e>
                    </m:d>
                    <m:r>
                      <a:rPr lang="de-DE" sz="2000" b="0" i="1" dirty="0" smtClean="0">
                        <a:latin typeface="Cambria Math"/>
                      </a:rPr>
                      <m:t>=0.</m:t>
                    </m:r>
                    <m:r>
                      <a:rPr lang="de-DE" sz="2000" b="0" i="1" dirty="0" smtClean="0">
                        <a:latin typeface="Cambria Math"/>
                      </a:rPr>
                      <m:t>5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 smtClean="0"/>
                  <a:t>(position 1 </a:t>
                </a:r>
                <a:r>
                  <a:rPr lang="en-US" sz="2000" dirty="0" smtClean="0"/>
                  <a:t>in Figure </a:t>
                </a:r>
                <a:r>
                  <a:rPr lang="en-US" sz="2000" dirty="0" err="1" smtClean="0"/>
                  <a:t>xy</a:t>
                </a:r>
                <a:r>
                  <a:rPr lang="en-US" sz="2000" dirty="0" smtClean="0"/>
                  <a:t>) shall not exceed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</a:rPr>
                      <m:t>9</m:t>
                    </m:r>
                    <m:r>
                      <a:rPr lang="de-DE" sz="2000" b="0" i="1" dirty="0" smtClean="0">
                        <a:latin typeface="Cambria Math"/>
                      </a:rPr>
                      <m:t>0</m:t>
                    </m:r>
                    <m:r>
                      <a:rPr lang="en-US" sz="2000" i="1" dirty="0" smtClean="0">
                        <a:latin typeface="Cambria Math"/>
                      </a:rPr>
                      <m:t>%</m:t>
                    </m:r>
                    <m:sSub>
                      <m:sSubPr>
                        <m:ctrlPr>
                          <a:rPr lang="de-DE" sz="20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 b="0" i="0" dirty="0" smtClean="0">
                            <a:latin typeface="Cambria Math"/>
                          </a:rPr>
                          <m:t>dev</m:t>
                        </m:r>
                      </m:sub>
                    </m:sSub>
                    <m:r>
                      <a:rPr lang="de-DE" sz="2000" b="0" i="1" dirty="0" smtClean="0">
                        <a:latin typeface="Cambria Math"/>
                        <a:ea typeface="Cambria Math"/>
                      </a:rPr>
                      <m:t>≤</m:t>
                    </m:r>
                    <m:d>
                      <m:dPr>
                        <m:begChr m:val="|"/>
                        <m:endChr m:val="|"/>
                        <m:ctrlPr>
                          <a:rPr lang="de-DE" sz="2000" b="0" i="1" dirty="0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de-DE" sz="2000" b="0" i="1" dirty="0" smtClean="0">
                            <a:latin typeface="Cambria Math"/>
                            <a:ea typeface="Cambria Math"/>
                          </a:rPr>
                          <m:t>𝑓</m:t>
                        </m:r>
                      </m:e>
                    </m:d>
                    <m:r>
                      <a:rPr lang="de-DE" sz="2000" b="0" i="1" dirty="0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de-DE" sz="2000" b="0" i="1" dirty="0" smtClean="0">
                        <a:latin typeface="Cambria Math"/>
                        <a:ea typeface="Cambria Math"/>
                      </a:rPr>
                      <m:t>110</m:t>
                    </m:r>
                    <m:r>
                      <a:rPr lang="de-DE" sz="2000" b="0" i="1" dirty="0" smtClean="0">
                        <a:latin typeface="Cambria Math"/>
                        <a:ea typeface="Cambria Math"/>
                      </a:rPr>
                      <m:t>%</m:t>
                    </m:r>
                    <m:sSub>
                      <m:sSubPr>
                        <m:ctrlPr>
                          <a:rPr lang="de-DE" sz="2000" b="0" i="1" dirty="0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de-DE" sz="2000" b="0" i="1" dirty="0" smtClean="0">
                            <a:latin typeface="Cambria Math"/>
                            <a:ea typeface="Cambria Math"/>
                          </a:rPr>
                          <m:t>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 b="0" i="0" dirty="0" smtClean="0">
                            <a:latin typeface="Cambria Math"/>
                            <a:ea typeface="Cambria Math"/>
                          </a:rPr>
                          <m:t>dev</m:t>
                        </m:r>
                      </m:sub>
                    </m:sSub>
                  </m:oMath>
                </a14:m>
                <a:r>
                  <a:rPr lang="en-US" sz="2000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In case of a bit transition, </a:t>
                </a:r>
                <a:r>
                  <a:rPr lang="en-US" sz="2000" dirty="0"/>
                  <a:t>t</a:t>
                </a:r>
                <a:r>
                  <a:rPr lang="en-US" sz="2000" dirty="0" smtClean="0"/>
                  <a:t>he measured frequency deviation at position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000" b="0" i="1" dirty="0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20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 dirty="0" smtClean="0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e-DE" sz="2000" b="0" i="0" dirty="0" smtClean="0">
                                <a:latin typeface="Cambria Math"/>
                              </a:rPr>
                              <m:t>s</m:t>
                            </m:r>
                            <m:r>
                              <a:rPr lang="de-DE" sz="2000" b="0" i="0" dirty="0" smtClean="0"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de-DE" sz="2000" b="0" i="0" dirty="0" smtClean="0">
                                <a:latin typeface="Cambria Math"/>
                              </a:rPr>
                              <m:t>recovered</m:t>
                            </m:r>
                            <m:r>
                              <a:rPr lang="de-DE" sz="2000" b="0" i="0" dirty="0" smtClean="0">
                                <a:latin typeface="Cambria Math"/>
                              </a:rPr>
                              <m:t>)</m:t>
                            </m:r>
                          </m:sub>
                        </m:sSub>
                      </m:e>
                    </m:d>
                    <m:r>
                      <a:rPr lang="de-DE" sz="2000" b="0" i="1" dirty="0" smtClean="0">
                        <a:latin typeface="Cambria Math"/>
                      </a:rPr>
                      <m:t>=0.09</m:t>
                    </m:r>
                  </m:oMath>
                </a14:m>
                <a:r>
                  <a:rPr lang="en-US" sz="2000" dirty="0" smtClean="0"/>
                  <a:t> (position </a:t>
                </a:r>
                <a:r>
                  <a:rPr lang="en-US" sz="2000" dirty="0"/>
                  <a:t>2</a:t>
                </a:r>
                <a:r>
                  <a:rPr lang="en-US" sz="2000" dirty="0" smtClean="0"/>
                  <a:t> </a:t>
                </a:r>
                <a:r>
                  <a:rPr lang="en-US" sz="2000" dirty="0" smtClean="0"/>
                  <a:t>in Figure </a:t>
                </a:r>
                <a:r>
                  <a:rPr lang="en-US" sz="2000" dirty="0" err="1" smtClean="0"/>
                  <a:t>xy</a:t>
                </a:r>
                <a:r>
                  <a:rPr lang="en-US" sz="2000" dirty="0" smtClean="0"/>
                  <a:t>) shall not exceed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/>
                      </a:rPr>
                      <m:t>45%</m:t>
                    </m:r>
                    <m:sSub>
                      <m:sSubPr>
                        <m:ctrlPr>
                          <a:rPr lang="de-DE" sz="20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 b="0" i="0" dirty="0" smtClean="0">
                            <a:latin typeface="Cambria Math"/>
                          </a:rPr>
                          <m:t>dev</m:t>
                        </m:r>
                      </m:sub>
                    </m:sSub>
                    <m:r>
                      <a:rPr lang="de-DE" sz="2000" b="0" i="1" dirty="0" smtClean="0">
                        <a:latin typeface="Cambria Math"/>
                        <a:ea typeface="Cambria Math"/>
                      </a:rPr>
                      <m:t>≤</m:t>
                    </m:r>
                    <m:d>
                      <m:dPr>
                        <m:begChr m:val="|"/>
                        <m:endChr m:val="|"/>
                        <m:ctrlPr>
                          <a:rPr lang="de-DE" sz="2000" b="0" i="1" dirty="0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de-DE" sz="2000" b="0" i="1" dirty="0" smtClean="0">
                            <a:latin typeface="Cambria Math"/>
                            <a:ea typeface="Cambria Math"/>
                          </a:rPr>
                          <m:t>𝑓</m:t>
                        </m:r>
                      </m:e>
                    </m:d>
                    <m:r>
                      <a:rPr lang="de-DE" sz="2000" b="0" i="1" dirty="0" smtClean="0">
                        <a:latin typeface="Cambria Math"/>
                        <a:ea typeface="Cambria Math"/>
                      </a:rPr>
                      <m:t>≤55%</m:t>
                    </m:r>
                    <m:sSub>
                      <m:sSubPr>
                        <m:ctrlPr>
                          <a:rPr lang="de-DE" sz="2000" b="0" i="1" dirty="0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de-DE" sz="2000" b="0" i="1" dirty="0" smtClean="0">
                            <a:latin typeface="Cambria Math"/>
                            <a:ea typeface="Cambria Math"/>
                          </a:rPr>
                          <m:t>𝑓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 b="0" i="0" dirty="0" smtClean="0">
                            <a:latin typeface="Cambria Math"/>
                            <a:ea typeface="Cambria Math"/>
                          </a:rPr>
                          <m:t>dev</m:t>
                        </m:r>
                      </m:sub>
                    </m:sSub>
                  </m:oMath>
                </a14:m>
                <a:r>
                  <a:rPr lang="en-US" sz="2000" dirty="0" smtClean="0"/>
                  <a:t>. </a:t>
                </a:r>
                <a:endParaRPr lang="en-US" sz="2000" dirty="0"/>
              </a:p>
            </p:txBody>
          </p:sp>
        </mc:Choice>
        <mc:Fallback>
          <p:sp>
            <p:nvSpPr>
              <p:cNvPr id="6" name="Inhaltsplatzhalt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63" t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7E47A062-2594-4178-959F-212B4B44BEC0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1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 crossing tolerance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dirty="0" smtClean="0"/>
                  <a:t>In slit mode, the excursion for the zero crossings for all trajectories in the eye diagram shall be constrained within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±</m:t>
                    </m:r>
                    <m:r>
                      <a:rPr lang="de-DE" sz="2000" b="0" i="1" smtClean="0">
                        <a:latin typeface="Cambria Math"/>
                        <a:ea typeface="Cambria Math"/>
                      </a:rPr>
                      <m:t>2%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 err="1" smtClean="0"/>
                  <a:t>rms</a:t>
                </a:r>
                <a:r>
                  <a:rPr lang="en-US" sz="2000" dirty="0" smtClean="0"/>
                  <a:t> of the symbol time T</a:t>
                </a:r>
                <a:r>
                  <a:rPr lang="en-US" sz="2000" baseline="-25000" dirty="0" smtClean="0"/>
                  <a:t>S</a:t>
                </a:r>
                <a:r>
                  <a:rPr lang="en-US" sz="2000" dirty="0" smtClean="0"/>
                  <a:t>, as shown in Figure </a:t>
                </a:r>
                <a:r>
                  <a:rPr lang="en-US" sz="2000" dirty="0" err="1" smtClean="0"/>
                  <a:t>xy</a:t>
                </a:r>
                <a:r>
                  <a:rPr lang="en-US" sz="2000" dirty="0" smtClean="0"/>
                  <a:t>.</a:t>
                </a:r>
                <a:endParaRPr lang="en-US" sz="2000" dirty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63" t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C9DDB161-42AC-440A-8FEA-DE8F9425823F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98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Motion to define tighter tolerances for the split mode using the definitions presented in the previous slides.</a:t>
            </a:r>
          </a:p>
          <a:p>
            <a:endParaRPr lang="en-US" sz="2800" dirty="0"/>
          </a:p>
          <a:p>
            <a:r>
              <a:rPr lang="en-US" sz="2800" dirty="0" smtClean="0"/>
              <a:t>Moved by:</a:t>
            </a:r>
          </a:p>
          <a:p>
            <a:r>
              <a:rPr lang="en-US" sz="2800" dirty="0" smtClean="0"/>
              <a:t>Seconded by:</a:t>
            </a:r>
          </a:p>
          <a:p>
            <a:endParaRPr lang="en-US" sz="2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en-US" smtClean="0"/>
              <a:t>Jan. 2018</a:t>
            </a:r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Joerg ROBERT, FAU Erlangen-Nuernberg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C9DDB161-42AC-440A-8FEA-DE8F9425823F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81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_Rbt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IEEE-P802_15_Rbt</Template>
  <TotalTime>0</TotalTime>
  <Words>313</Words>
  <Application>Microsoft Office PowerPoint</Application>
  <PresentationFormat>Bildschirmpräsentation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Times New Roman</vt:lpstr>
      <vt:lpstr>Arial</vt:lpstr>
      <vt:lpstr>IEEE-P802_15_Rbt</vt:lpstr>
      <vt:lpstr>PowerPoint-Präsentation</vt:lpstr>
      <vt:lpstr>Motivation</vt:lpstr>
      <vt:lpstr>Eye Diagram</vt:lpstr>
      <vt:lpstr>Frequency deviation tolerance in split mode</vt:lpstr>
      <vt:lpstr>Zero crossing tolerance</vt:lpstr>
      <vt:lpstr>Motion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IEEE 802.15 &lt;subject&gt;</dc:subject>
  <dc:creator>Joerg Robert</dc:creator>
  <dc:description>&lt;doc#&gt;</dc:description>
  <cp:lastModifiedBy>Joerg Robert</cp:lastModifiedBy>
  <cp:revision>12</cp:revision>
  <cp:lastPrinted>1998-02-10T13:28:06Z</cp:lastPrinted>
  <dcterms:created xsi:type="dcterms:W3CDTF">2019-01-16T15:33:21Z</dcterms:created>
  <dcterms:modified xsi:type="dcterms:W3CDTF">2019-01-16T15:56:07Z</dcterms:modified>
</cp:coreProperties>
</file>