
<file path=[Content_Types].xml><?xml version="1.0" encoding="utf-8"?>
<Types xmlns="http://schemas.openxmlformats.org/package/2006/content-types">
  <Override PartName="/_rels/.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xml.rels" ContentType="application/vnd.openxmlformats-package.relationships+xml"/>
  <Override PartName="/ppt/slides/_rels/slide8.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slide12.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_rels/presentation.xml.rels" ContentType="application/vnd.openxmlformats-package.relationships+xml"/>
  <Override PartName="/ppt/media/image2.png" ContentType="image/png"/>
  <Override PartName="/ppt/media/image1.png" ContentType="image/png"/>
  <Override PartName="/ppt/presentation.xml" ContentType="application/vnd.openxmlformats-officedocument.presentationml.presentation.main+xml"/>
  <Override PartName="/ppt/slideMasters/_rels/slideMaster1.xml.rels" ContentType="application/vnd.openxmlformats-package.relationships+xml"/>
  <Override PartName="/ppt/slideMasters/slideMaster1.xml" ContentType="application/vnd.openxmlformats-officedocument.presentationml.slideMaster+xml"/>
  <Override PartName="/ppt/theme/theme1.xml" ContentType="application/vnd.openxmlformats-officedocument.theme+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31" name="PlaceHolder 2"/>
          <p:cNvSpPr>
            <a:spLocks noGrp="1"/>
          </p:cNvSpPr>
          <p:nvPr>
            <p:ph type="body"/>
          </p:nvPr>
        </p:nvSpPr>
        <p:spPr>
          <a:xfrm>
            <a:off x="685800" y="1981080"/>
            <a:ext cx="77724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32" name="PlaceHolder 3"/>
          <p:cNvSpPr>
            <a:spLocks noGrp="1"/>
          </p:cNvSpPr>
          <p:nvPr>
            <p:ph type="body"/>
          </p:nvPr>
        </p:nvSpPr>
        <p:spPr>
          <a:xfrm>
            <a:off x="685800" y="4303440"/>
            <a:ext cx="77724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34" name="PlaceHolder 2"/>
          <p:cNvSpPr>
            <a:spLocks noGrp="1"/>
          </p:cNvSpPr>
          <p:nvPr>
            <p:ph type="body"/>
          </p:nvPr>
        </p:nvSpPr>
        <p:spPr>
          <a:xfrm>
            <a:off x="685800" y="1981080"/>
            <a:ext cx="37926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35" name="PlaceHolder 3"/>
          <p:cNvSpPr>
            <a:spLocks noGrp="1"/>
          </p:cNvSpPr>
          <p:nvPr>
            <p:ph type="body"/>
          </p:nvPr>
        </p:nvSpPr>
        <p:spPr>
          <a:xfrm>
            <a:off x="4668480" y="1981080"/>
            <a:ext cx="37926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36" name="PlaceHolder 4"/>
          <p:cNvSpPr>
            <a:spLocks noGrp="1"/>
          </p:cNvSpPr>
          <p:nvPr>
            <p:ph type="body"/>
          </p:nvPr>
        </p:nvSpPr>
        <p:spPr>
          <a:xfrm>
            <a:off x="4668480" y="4303440"/>
            <a:ext cx="37926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37" name="PlaceHolder 5"/>
          <p:cNvSpPr>
            <a:spLocks noGrp="1"/>
          </p:cNvSpPr>
          <p:nvPr>
            <p:ph type="body"/>
          </p:nvPr>
        </p:nvSpPr>
        <p:spPr>
          <a:xfrm>
            <a:off x="685800" y="4303440"/>
            <a:ext cx="37926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39" name="PlaceHolder 2"/>
          <p:cNvSpPr>
            <a:spLocks noGrp="1"/>
          </p:cNvSpPr>
          <p:nvPr>
            <p:ph type="body"/>
          </p:nvPr>
        </p:nvSpPr>
        <p:spPr>
          <a:xfrm>
            <a:off x="685800" y="1981080"/>
            <a:ext cx="7772400" cy="44460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40" name="PlaceHolder 3"/>
          <p:cNvSpPr>
            <a:spLocks noGrp="1"/>
          </p:cNvSpPr>
          <p:nvPr>
            <p:ph type="body"/>
          </p:nvPr>
        </p:nvSpPr>
        <p:spPr>
          <a:xfrm>
            <a:off x="685800" y="1981080"/>
            <a:ext cx="7772400" cy="44460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pic>
        <p:nvPicPr>
          <p:cNvPr id="41" name="" descr=""/>
          <p:cNvPicPr/>
          <p:nvPr/>
        </p:nvPicPr>
        <p:blipFill>
          <a:blip r:embed="rId2"/>
          <a:stretch/>
        </p:blipFill>
        <p:spPr>
          <a:xfrm>
            <a:off x="1785960" y="1981080"/>
            <a:ext cx="5572080" cy="4446000"/>
          </a:xfrm>
          <a:prstGeom prst="rect">
            <a:avLst/>
          </a:prstGeom>
          <a:ln>
            <a:noFill/>
          </a:ln>
        </p:spPr>
      </p:pic>
      <p:pic>
        <p:nvPicPr>
          <p:cNvPr id="42" name="" descr=""/>
          <p:cNvPicPr/>
          <p:nvPr/>
        </p:nvPicPr>
        <p:blipFill>
          <a:blip r:embed="rId3"/>
          <a:stretch/>
        </p:blipFill>
        <p:spPr>
          <a:xfrm>
            <a:off x="1785960" y="1981080"/>
            <a:ext cx="5572080" cy="4446000"/>
          </a:xfrm>
          <a:prstGeom prst="rect">
            <a:avLst/>
          </a:prstGeom>
          <a:ln>
            <a:noFill/>
          </a:ln>
        </p:spPr>
      </p:pic>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10" name="PlaceHolder 2"/>
          <p:cNvSpPr>
            <a:spLocks noGrp="1"/>
          </p:cNvSpPr>
          <p:nvPr>
            <p:ph type="subTitle"/>
          </p:nvPr>
        </p:nvSpPr>
        <p:spPr>
          <a:xfrm>
            <a:off x="685800" y="1981080"/>
            <a:ext cx="7772400" cy="4446000"/>
          </a:xfrm>
          <a:prstGeom prst="rect">
            <a:avLst/>
          </a:prstGeom>
        </p:spPr>
        <p:txBody>
          <a:bodyPr lIns="0" rIns="0" tIns="0" bIns="0" anchor="ctr"/>
          <a:p>
            <a:pPr algn="ctr">
              <a:spcBef>
                <a:spcPts val="799"/>
              </a:spcBef>
            </a:pPr>
            <a:endParaRPr b="0" lang="en-US" sz="3200" spc="-1" strike="noStrike">
              <a:solidFill>
                <a:srgbClr val="000000"/>
              </a:solidFill>
              <a:uFill>
                <a:solidFill>
                  <a:srgbClr val="ffffff"/>
                </a:solidFill>
              </a:u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12" name="PlaceHolder 2"/>
          <p:cNvSpPr>
            <a:spLocks noGrp="1"/>
          </p:cNvSpPr>
          <p:nvPr>
            <p:ph type="body"/>
          </p:nvPr>
        </p:nvSpPr>
        <p:spPr>
          <a:xfrm>
            <a:off x="685800" y="1981080"/>
            <a:ext cx="7772400" cy="44460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14" name="PlaceHolder 2"/>
          <p:cNvSpPr>
            <a:spLocks noGrp="1"/>
          </p:cNvSpPr>
          <p:nvPr>
            <p:ph type="body"/>
          </p:nvPr>
        </p:nvSpPr>
        <p:spPr>
          <a:xfrm>
            <a:off x="685800" y="1981080"/>
            <a:ext cx="3792600" cy="44460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15" name="PlaceHolder 3"/>
          <p:cNvSpPr>
            <a:spLocks noGrp="1"/>
          </p:cNvSpPr>
          <p:nvPr>
            <p:ph type="body"/>
          </p:nvPr>
        </p:nvSpPr>
        <p:spPr>
          <a:xfrm>
            <a:off x="4668480" y="1981080"/>
            <a:ext cx="3792600" cy="44460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685800" y="685440"/>
            <a:ext cx="7772400" cy="4947480"/>
          </a:xfrm>
          <a:prstGeom prst="rect">
            <a:avLst/>
          </a:prstGeom>
        </p:spPr>
        <p:txBody>
          <a:bodyPr lIns="0" rIns="0" tIns="0" bIns="0" anchor="ctr"/>
          <a:p>
            <a:pPr algn="ctr">
              <a:spcBef>
                <a:spcPts val="799"/>
              </a:spcBef>
            </a:pPr>
            <a:endParaRPr b="0" lang="en-US"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19" name="PlaceHolder 2"/>
          <p:cNvSpPr>
            <a:spLocks noGrp="1"/>
          </p:cNvSpPr>
          <p:nvPr>
            <p:ph type="body"/>
          </p:nvPr>
        </p:nvSpPr>
        <p:spPr>
          <a:xfrm>
            <a:off x="685800" y="1981080"/>
            <a:ext cx="37926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20" name="PlaceHolder 3"/>
          <p:cNvSpPr>
            <a:spLocks noGrp="1"/>
          </p:cNvSpPr>
          <p:nvPr>
            <p:ph type="body"/>
          </p:nvPr>
        </p:nvSpPr>
        <p:spPr>
          <a:xfrm>
            <a:off x="685800" y="4303440"/>
            <a:ext cx="37926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21" name="PlaceHolder 4"/>
          <p:cNvSpPr>
            <a:spLocks noGrp="1"/>
          </p:cNvSpPr>
          <p:nvPr>
            <p:ph type="body"/>
          </p:nvPr>
        </p:nvSpPr>
        <p:spPr>
          <a:xfrm>
            <a:off x="4668480" y="1981080"/>
            <a:ext cx="3792600" cy="44460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23" name="PlaceHolder 2"/>
          <p:cNvSpPr>
            <a:spLocks noGrp="1"/>
          </p:cNvSpPr>
          <p:nvPr>
            <p:ph type="body"/>
          </p:nvPr>
        </p:nvSpPr>
        <p:spPr>
          <a:xfrm>
            <a:off x="685800" y="1981080"/>
            <a:ext cx="3792600" cy="44460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24" name="PlaceHolder 3"/>
          <p:cNvSpPr>
            <a:spLocks noGrp="1"/>
          </p:cNvSpPr>
          <p:nvPr>
            <p:ph type="body"/>
          </p:nvPr>
        </p:nvSpPr>
        <p:spPr>
          <a:xfrm>
            <a:off x="4668480" y="1981080"/>
            <a:ext cx="37926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25" name="PlaceHolder 4"/>
          <p:cNvSpPr>
            <a:spLocks noGrp="1"/>
          </p:cNvSpPr>
          <p:nvPr>
            <p:ph type="body"/>
          </p:nvPr>
        </p:nvSpPr>
        <p:spPr>
          <a:xfrm>
            <a:off x="4668480" y="4303440"/>
            <a:ext cx="37926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27" name="PlaceHolder 2"/>
          <p:cNvSpPr>
            <a:spLocks noGrp="1"/>
          </p:cNvSpPr>
          <p:nvPr>
            <p:ph type="body"/>
          </p:nvPr>
        </p:nvSpPr>
        <p:spPr>
          <a:xfrm>
            <a:off x="685800" y="1981080"/>
            <a:ext cx="37926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28" name="PlaceHolder 3"/>
          <p:cNvSpPr>
            <a:spLocks noGrp="1"/>
          </p:cNvSpPr>
          <p:nvPr>
            <p:ph type="body"/>
          </p:nvPr>
        </p:nvSpPr>
        <p:spPr>
          <a:xfrm>
            <a:off x="4668480" y="1981080"/>
            <a:ext cx="37926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29" name="PlaceHolder 4"/>
          <p:cNvSpPr>
            <a:spLocks noGrp="1"/>
          </p:cNvSpPr>
          <p:nvPr>
            <p:ph type="body"/>
          </p:nvPr>
        </p:nvSpPr>
        <p:spPr>
          <a:xfrm>
            <a:off x="685800" y="4303440"/>
            <a:ext cx="77724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685440"/>
            <a:ext cx="7772400" cy="1067040"/>
          </a:xfrm>
          <a:prstGeom prst="rect">
            <a:avLst/>
          </a:prstGeom>
        </p:spPr>
        <p:txBody>
          <a:bodyPr lIns="92160" rIns="92160" tIns="46080" bIns="46080" anchor="ctr"/>
          <a:p>
            <a:pPr algn="ctr"/>
            <a:r>
              <a:rPr b="0" lang="en-US" sz="3600" spc="-1" strike="noStrike">
                <a:solidFill>
                  <a:srgbClr val="000000"/>
                </a:solidFill>
                <a:uFill>
                  <a:solidFill>
                    <a:srgbClr val="ffffff"/>
                  </a:solidFill>
                </a:uFill>
                <a:latin typeface="Times New Roman"/>
              </a:rPr>
              <a:t>C</a:t>
            </a:r>
            <a:r>
              <a:rPr b="0" lang="en-US" sz="3600" spc="-1" strike="noStrike">
                <a:solidFill>
                  <a:srgbClr val="000000"/>
                </a:solidFill>
                <a:uFill>
                  <a:solidFill>
                    <a:srgbClr val="ffffff"/>
                  </a:solidFill>
                </a:uFill>
                <a:latin typeface="Times New Roman"/>
              </a:rPr>
              <a:t>l</a:t>
            </a:r>
            <a:r>
              <a:rPr b="0" lang="en-US" sz="3600" spc="-1" strike="noStrike">
                <a:solidFill>
                  <a:srgbClr val="000000"/>
                </a:solidFill>
                <a:uFill>
                  <a:solidFill>
                    <a:srgbClr val="ffffff"/>
                  </a:solidFill>
                </a:uFill>
                <a:latin typeface="Times New Roman"/>
              </a:rPr>
              <a:t>i</a:t>
            </a:r>
            <a:r>
              <a:rPr b="0" lang="en-US" sz="3600" spc="-1" strike="noStrike">
                <a:solidFill>
                  <a:srgbClr val="000000"/>
                </a:solidFill>
                <a:uFill>
                  <a:solidFill>
                    <a:srgbClr val="ffffff"/>
                  </a:solidFill>
                </a:uFill>
                <a:latin typeface="Times New Roman"/>
              </a:rPr>
              <a:t>c</a:t>
            </a:r>
            <a:r>
              <a:rPr b="0" lang="en-US" sz="3600" spc="-1" strike="noStrike">
                <a:solidFill>
                  <a:srgbClr val="000000"/>
                </a:solidFill>
                <a:uFill>
                  <a:solidFill>
                    <a:srgbClr val="ffffff"/>
                  </a:solidFill>
                </a:uFill>
                <a:latin typeface="Times New Roman"/>
              </a:rPr>
              <a:t>k</a:t>
            </a:r>
            <a:r>
              <a:rPr b="0" lang="en-US" sz="3600" spc="-1" strike="noStrike">
                <a:solidFill>
                  <a:srgbClr val="000000"/>
                </a:solidFill>
                <a:uFill>
                  <a:solidFill>
                    <a:srgbClr val="ffffff"/>
                  </a:solidFill>
                </a:uFill>
                <a:latin typeface="Times New Roman"/>
              </a:rPr>
              <a:t> </a:t>
            </a:r>
            <a:r>
              <a:rPr b="0" lang="en-US" sz="3600" spc="-1" strike="noStrike">
                <a:solidFill>
                  <a:srgbClr val="000000"/>
                </a:solidFill>
                <a:uFill>
                  <a:solidFill>
                    <a:srgbClr val="ffffff"/>
                  </a:solidFill>
                </a:uFill>
                <a:latin typeface="Times New Roman"/>
              </a:rPr>
              <a:t>t</a:t>
            </a:r>
            <a:r>
              <a:rPr b="0" lang="en-US" sz="3600" spc="-1" strike="noStrike">
                <a:solidFill>
                  <a:srgbClr val="000000"/>
                </a:solidFill>
                <a:uFill>
                  <a:solidFill>
                    <a:srgbClr val="ffffff"/>
                  </a:solidFill>
                </a:uFill>
                <a:latin typeface="Times New Roman"/>
              </a:rPr>
              <a:t>o</a:t>
            </a:r>
            <a:r>
              <a:rPr b="0" lang="en-US" sz="3600" spc="-1" strike="noStrike">
                <a:solidFill>
                  <a:srgbClr val="000000"/>
                </a:solidFill>
                <a:uFill>
                  <a:solidFill>
                    <a:srgbClr val="ffffff"/>
                  </a:solidFill>
                </a:uFill>
                <a:latin typeface="Times New Roman"/>
              </a:rPr>
              <a:t> </a:t>
            </a:r>
            <a:r>
              <a:rPr b="0" lang="en-US" sz="3600" spc="-1" strike="noStrike">
                <a:solidFill>
                  <a:srgbClr val="000000"/>
                </a:solidFill>
                <a:uFill>
                  <a:solidFill>
                    <a:srgbClr val="ffffff"/>
                  </a:solidFill>
                </a:uFill>
                <a:latin typeface="Times New Roman"/>
              </a:rPr>
              <a:t>e</a:t>
            </a:r>
            <a:r>
              <a:rPr b="0" lang="en-US" sz="3600" spc="-1" strike="noStrike">
                <a:solidFill>
                  <a:srgbClr val="000000"/>
                </a:solidFill>
                <a:uFill>
                  <a:solidFill>
                    <a:srgbClr val="ffffff"/>
                  </a:solidFill>
                </a:uFill>
                <a:latin typeface="Times New Roman"/>
              </a:rPr>
              <a:t>d</a:t>
            </a:r>
            <a:r>
              <a:rPr b="0" lang="en-US" sz="3600" spc="-1" strike="noStrike">
                <a:solidFill>
                  <a:srgbClr val="000000"/>
                </a:solidFill>
                <a:uFill>
                  <a:solidFill>
                    <a:srgbClr val="ffffff"/>
                  </a:solidFill>
                </a:uFill>
                <a:latin typeface="Times New Roman"/>
              </a:rPr>
              <a:t>i</a:t>
            </a:r>
            <a:r>
              <a:rPr b="0" lang="en-US" sz="3600" spc="-1" strike="noStrike">
                <a:solidFill>
                  <a:srgbClr val="000000"/>
                </a:solidFill>
                <a:uFill>
                  <a:solidFill>
                    <a:srgbClr val="ffffff"/>
                  </a:solidFill>
                </a:uFill>
                <a:latin typeface="Times New Roman"/>
              </a:rPr>
              <a:t>t</a:t>
            </a:r>
            <a:r>
              <a:rPr b="0" lang="en-US" sz="3600" spc="-1" strike="noStrike">
                <a:solidFill>
                  <a:srgbClr val="000000"/>
                </a:solidFill>
                <a:uFill>
                  <a:solidFill>
                    <a:srgbClr val="ffffff"/>
                  </a:solidFill>
                </a:uFill>
                <a:latin typeface="Times New Roman"/>
              </a:rPr>
              <a:t> </a:t>
            </a:r>
            <a:r>
              <a:rPr b="0" lang="en-US" sz="3600" spc="-1" strike="noStrike">
                <a:solidFill>
                  <a:srgbClr val="000000"/>
                </a:solidFill>
                <a:uFill>
                  <a:solidFill>
                    <a:srgbClr val="ffffff"/>
                  </a:solidFill>
                </a:uFill>
                <a:latin typeface="Times New Roman"/>
              </a:rPr>
              <a:t>t</a:t>
            </a:r>
            <a:r>
              <a:rPr b="0" lang="en-US" sz="3600" spc="-1" strike="noStrike">
                <a:solidFill>
                  <a:srgbClr val="000000"/>
                </a:solidFill>
                <a:uFill>
                  <a:solidFill>
                    <a:srgbClr val="ffffff"/>
                  </a:solidFill>
                </a:uFill>
                <a:latin typeface="Times New Roman"/>
              </a:rPr>
              <a:t>h</a:t>
            </a:r>
            <a:r>
              <a:rPr b="0" lang="en-US" sz="3600" spc="-1" strike="noStrike">
                <a:solidFill>
                  <a:srgbClr val="000000"/>
                </a:solidFill>
                <a:uFill>
                  <a:solidFill>
                    <a:srgbClr val="ffffff"/>
                  </a:solidFill>
                </a:uFill>
                <a:latin typeface="Times New Roman"/>
              </a:rPr>
              <a:t>e</a:t>
            </a:r>
            <a:r>
              <a:rPr b="0" lang="en-US" sz="3600" spc="-1" strike="noStrike">
                <a:solidFill>
                  <a:srgbClr val="000000"/>
                </a:solidFill>
                <a:uFill>
                  <a:solidFill>
                    <a:srgbClr val="ffffff"/>
                  </a:solidFill>
                </a:uFill>
                <a:latin typeface="Times New Roman"/>
              </a:rPr>
              <a:t> </a:t>
            </a:r>
            <a:r>
              <a:rPr b="0" lang="en-US" sz="3600" spc="-1" strike="noStrike">
                <a:solidFill>
                  <a:srgbClr val="000000"/>
                </a:solidFill>
                <a:uFill>
                  <a:solidFill>
                    <a:srgbClr val="ffffff"/>
                  </a:solidFill>
                </a:uFill>
                <a:latin typeface="Times New Roman"/>
              </a:rPr>
              <a:t>t</a:t>
            </a:r>
            <a:r>
              <a:rPr b="0" lang="en-US" sz="3600" spc="-1" strike="noStrike">
                <a:solidFill>
                  <a:srgbClr val="000000"/>
                </a:solidFill>
                <a:uFill>
                  <a:solidFill>
                    <a:srgbClr val="ffffff"/>
                  </a:solidFill>
                </a:uFill>
                <a:latin typeface="Times New Roman"/>
              </a:rPr>
              <a:t>i</a:t>
            </a:r>
            <a:r>
              <a:rPr b="0" lang="en-US" sz="3600" spc="-1" strike="noStrike">
                <a:solidFill>
                  <a:srgbClr val="000000"/>
                </a:solidFill>
                <a:uFill>
                  <a:solidFill>
                    <a:srgbClr val="ffffff"/>
                  </a:solidFill>
                </a:uFill>
                <a:latin typeface="Times New Roman"/>
              </a:rPr>
              <a:t>t</a:t>
            </a:r>
            <a:r>
              <a:rPr b="0" lang="en-US" sz="3600" spc="-1" strike="noStrike">
                <a:solidFill>
                  <a:srgbClr val="000000"/>
                </a:solidFill>
                <a:uFill>
                  <a:solidFill>
                    <a:srgbClr val="ffffff"/>
                  </a:solidFill>
                </a:uFill>
                <a:latin typeface="Times New Roman"/>
              </a:rPr>
              <a:t>l</a:t>
            </a:r>
            <a:r>
              <a:rPr b="0" lang="en-US" sz="3600" spc="-1" strike="noStrike">
                <a:solidFill>
                  <a:srgbClr val="000000"/>
                </a:solidFill>
                <a:uFill>
                  <a:solidFill>
                    <a:srgbClr val="ffffff"/>
                  </a:solidFill>
                </a:uFill>
                <a:latin typeface="Times New Roman"/>
              </a:rPr>
              <a:t>e</a:t>
            </a:r>
            <a:r>
              <a:rPr b="0" lang="en-US" sz="3600" spc="-1" strike="noStrike">
                <a:solidFill>
                  <a:srgbClr val="000000"/>
                </a:solidFill>
                <a:uFill>
                  <a:solidFill>
                    <a:srgbClr val="ffffff"/>
                  </a:solidFill>
                </a:uFill>
                <a:latin typeface="Times New Roman"/>
              </a:rPr>
              <a:t> </a:t>
            </a:r>
            <a:r>
              <a:rPr b="0" lang="en-US" sz="3600" spc="-1" strike="noStrike">
                <a:solidFill>
                  <a:srgbClr val="000000"/>
                </a:solidFill>
                <a:uFill>
                  <a:solidFill>
                    <a:srgbClr val="ffffff"/>
                  </a:solidFill>
                </a:uFill>
                <a:latin typeface="Times New Roman"/>
              </a:rPr>
              <a:t>t</a:t>
            </a:r>
            <a:r>
              <a:rPr b="0" lang="en-US" sz="3600" spc="-1" strike="noStrike">
                <a:solidFill>
                  <a:srgbClr val="000000"/>
                </a:solidFill>
                <a:uFill>
                  <a:solidFill>
                    <a:srgbClr val="ffffff"/>
                  </a:solidFill>
                </a:uFill>
                <a:latin typeface="Times New Roman"/>
              </a:rPr>
              <a:t>e</a:t>
            </a:r>
            <a:r>
              <a:rPr b="0" lang="en-US" sz="3600" spc="-1" strike="noStrike">
                <a:solidFill>
                  <a:srgbClr val="000000"/>
                </a:solidFill>
                <a:uFill>
                  <a:solidFill>
                    <a:srgbClr val="ffffff"/>
                  </a:solidFill>
                </a:uFill>
                <a:latin typeface="Times New Roman"/>
              </a:rPr>
              <a:t>x</a:t>
            </a:r>
            <a:r>
              <a:rPr b="0" lang="en-US" sz="3600" spc="-1" strike="noStrike">
                <a:solidFill>
                  <a:srgbClr val="000000"/>
                </a:solidFill>
                <a:uFill>
                  <a:solidFill>
                    <a:srgbClr val="ffffff"/>
                  </a:solidFill>
                </a:uFill>
                <a:latin typeface="Times New Roman"/>
              </a:rPr>
              <a:t>t</a:t>
            </a:r>
            <a:r>
              <a:rPr b="0" lang="en-US" sz="3600" spc="-1" strike="noStrike">
                <a:solidFill>
                  <a:srgbClr val="000000"/>
                </a:solidFill>
                <a:uFill>
                  <a:solidFill>
                    <a:srgbClr val="ffffff"/>
                  </a:solidFill>
                </a:uFill>
                <a:latin typeface="Times New Roman"/>
              </a:rPr>
              <a:t> </a:t>
            </a:r>
            <a:r>
              <a:rPr b="0" lang="en-US" sz="3600" spc="-1" strike="noStrike">
                <a:solidFill>
                  <a:srgbClr val="000000"/>
                </a:solidFill>
                <a:uFill>
                  <a:solidFill>
                    <a:srgbClr val="ffffff"/>
                  </a:solidFill>
                </a:uFill>
                <a:latin typeface="Times New Roman"/>
              </a:rPr>
              <a:t>f</a:t>
            </a:r>
            <a:r>
              <a:rPr b="0" lang="en-US" sz="3600" spc="-1" strike="noStrike">
                <a:solidFill>
                  <a:srgbClr val="000000"/>
                </a:solidFill>
                <a:uFill>
                  <a:solidFill>
                    <a:srgbClr val="ffffff"/>
                  </a:solidFill>
                </a:uFill>
                <a:latin typeface="Times New Roman"/>
              </a:rPr>
              <a:t>o</a:t>
            </a:r>
            <a:r>
              <a:rPr b="0" lang="en-US" sz="3600" spc="-1" strike="noStrike">
                <a:solidFill>
                  <a:srgbClr val="000000"/>
                </a:solidFill>
                <a:uFill>
                  <a:solidFill>
                    <a:srgbClr val="ffffff"/>
                  </a:solidFill>
                </a:uFill>
                <a:latin typeface="Times New Roman"/>
              </a:rPr>
              <a:t>r</a:t>
            </a:r>
            <a:r>
              <a:rPr b="0" lang="en-US" sz="3600" spc="-1" strike="noStrike">
                <a:solidFill>
                  <a:srgbClr val="000000"/>
                </a:solidFill>
                <a:uFill>
                  <a:solidFill>
                    <a:srgbClr val="ffffff"/>
                  </a:solidFill>
                </a:uFill>
                <a:latin typeface="Times New Roman"/>
              </a:rPr>
              <a:t>m</a:t>
            </a:r>
            <a:r>
              <a:rPr b="0" lang="en-US" sz="3600" spc="-1" strike="noStrike">
                <a:solidFill>
                  <a:srgbClr val="000000"/>
                </a:solidFill>
                <a:uFill>
                  <a:solidFill>
                    <a:srgbClr val="ffffff"/>
                  </a:solidFill>
                </a:uFill>
                <a:latin typeface="Times New Roman"/>
              </a:rPr>
              <a:t>a</a:t>
            </a:r>
            <a:r>
              <a:rPr b="0" lang="en-US" sz="3600" spc="-1" strike="noStrike">
                <a:solidFill>
                  <a:srgbClr val="000000"/>
                </a:solidFill>
                <a:uFill>
                  <a:solidFill>
                    <a:srgbClr val="ffffff"/>
                  </a:solidFill>
                </a:uFill>
                <a:latin typeface="Times New Roman"/>
              </a:rPr>
              <a:t>t</a:t>
            </a:r>
            <a:endParaRPr b="0" lang="en-US" sz="3600" spc="-1" strike="noStrike">
              <a:solidFill>
                <a:srgbClr val="000000"/>
              </a:solidFill>
              <a:uFill>
                <a:solidFill>
                  <a:srgbClr val="ffffff"/>
                </a:solidFill>
              </a:uFill>
              <a:latin typeface="Times New Roman"/>
            </a:endParaRPr>
          </a:p>
        </p:txBody>
      </p:sp>
      <p:sp>
        <p:nvSpPr>
          <p:cNvPr id="1" name="PlaceHolder 2"/>
          <p:cNvSpPr>
            <a:spLocks noGrp="1"/>
          </p:cNvSpPr>
          <p:nvPr>
            <p:ph type="body"/>
          </p:nvPr>
        </p:nvSpPr>
        <p:spPr>
          <a:xfrm>
            <a:off x="685800" y="1981080"/>
            <a:ext cx="7772400" cy="4446000"/>
          </a:xfrm>
          <a:prstGeom prst="rect">
            <a:avLst/>
          </a:prstGeom>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Click to edit the outline text format</a:t>
            </a:r>
            <a:endParaRPr b="0" lang="en-US" sz="3200" spc="-1" strike="noStrike">
              <a:solidFill>
                <a:srgbClr val="000000"/>
              </a:solidFill>
              <a:uFill>
                <a:solidFill>
                  <a:srgbClr val="ffffff"/>
                </a:solidFill>
              </a:uFill>
              <a:latin typeface="Arial"/>
            </a:endParaRPr>
          </a:p>
          <a:p>
            <a:pPr lvl="1" marL="742680" indent="-285480">
              <a:spcBef>
                <a:spcPts val="697"/>
              </a:spcBef>
              <a:buClr>
                <a:srgbClr val="000000"/>
              </a:buClr>
              <a:buFont typeface="Arial"/>
              <a:buChar char="–"/>
            </a:pPr>
            <a:r>
              <a:rPr b="0" lang="en-US" sz="2800" spc="-1" strike="noStrike">
                <a:solidFill>
                  <a:srgbClr val="000000"/>
                </a:solidFill>
                <a:uFill>
                  <a:solidFill>
                    <a:srgbClr val="ffffff"/>
                  </a:solidFill>
                </a:uFill>
                <a:latin typeface="Arial"/>
              </a:rPr>
              <a:t>Second Outline Level</a:t>
            </a:r>
            <a:endParaRPr b="0" lang="en-US" sz="2800" spc="-1" strike="noStrike">
              <a:solidFill>
                <a:srgbClr val="000000"/>
              </a:solidFill>
              <a:uFill>
                <a:solidFill>
                  <a:srgbClr val="ffffff"/>
                </a:solidFill>
              </a:uFill>
              <a:latin typeface="Arial"/>
            </a:endParaRPr>
          </a:p>
          <a:p>
            <a:pPr lvl="2" marL="1085760" indent="-228600">
              <a:spcBef>
                <a:spcPts val="598"/>
              </a:spcBef>
              <a:buClr>
                <a:srgbClr val="000000"/>
              </a:buClr>
              <a:buFont typeface="Arial"/>
              <a:buChar char="•"/>
            </a:pPr>
            <a:r>
              <a:rPr b="0" lang="en-US" sz="2400" spc="-1" strike="noStrike">
                <a:solidFill>
                  <a:srgbClr val="000000"/>
                </a:solidFill>
                <a:uFill>
                  <a:solidFill>
                    <a:srgbClr val="ffffff"/>
                  </a:solidFill>
                </a:uFill>
                <a:latin typeface="Arial"/>
              </a:rPr>
              <a:t>Third Outline Level</a:t>
            </a:r>
            <a:endParaRPr b="0" lang="en-US" sz="2400" spc="-1" strike="noStrike">
              <a:solidFill>
                <a:srgbClr val="000000"/>
              </a:solidFill>
              <a:uFill>
                <a:solidFill>
                  <a:srgbClr val="ffffff"/>
                </a:solidFill>
              </a:uFill>
              <a:latin typeface="Arial"/>
            </a:endParaRPr>
          </a:p>
          <a:p>
            <a:pPr lvl="3" marL="1428480" indent="-228600">
              <a:spcBef>
                <a:spcPts val="499"/>
              </a:spcBef>
              <a:buClr>
                <a:srgbClr val="000000"/>
              </a:buClr>
              <a:buFont typeface="Arial"/>
              <a:buChar char="–"/>
            </a:pPr>
            <a:r>
              <a:rPr b="0" lang="en-US" sz="2000" spc="-1" strike="noStrike">
                <a:solidFill>
                  <a:srgbClr val="000000"/>
                </a:solidFill>
                <a:uFill>
                  <a:solidFill>
                    <a:srgbClr val="ffffff"/>
                  </a:solidFill>
                </a:uFill>
                <a:latin typeface="Arial"/>
              </a:rPr>
              <a:t>Fourth Outline Level</a:t>
            </a:r>
            <a:endParaRPr b="0" lang="en-US" sz="2000" spc="-1" strike="noStrike">
              <a:solidFill>
                <a:srgbClr val="000000"/>
              </a:solidFill>
              <a:uFill>
                <a:solidFill>
                  <a:srgbClr val="ffffff"/>
                </a:solidFill>
              </a:uFill>
              <a:latin typeface="Arial"/>
            </a:endParaRPr>
          </a:p>
          <a:p>
            <a:pPr lvl="4" marL="1771560" indent="-228600">
              <a:spcBef>
                <a:spcPts val="499"/>
              </a:spcBef>
              <a:buClr>
                <a:srgbClr val="000000"/>
              </a:buClr>
              <a:buFont typeface="Arial"/>
              <a:buChar char="•"/>
            </a:pPr>
            <a:r>
              <a:rPr b="0" lang="en-US" sz="2000" spc="-1" strike="noStrike">
                <a:solidFill>
                  <a:srgbClr val="000000"/>
                </a:solidFill>
                <a:uFill>
                  <a:solidFill>
                    <a:srgbClr val="ffffff"/>
                  </a:solidFill>
                </a:uFill>
                <a:latin typeface="Arial"/>
              </a:rPr>
              <a:t>Fifth Outline Level</a:t>
            </a:r>
            <a:endParaRPr b="0" lang="en-US" sz="2000" spc="-1" strike="noStrike">
              <a:solidFill>
                <a:srgbClr val="000000"/>
              </a:solidFill>
              <a:uFill>
                <a:solidFill>
                  <a:srgbClr val="ffffff"/>
                </a:solidFill>
              </a:uFill>
              <a:latin typeface="Arial"/>
            </a:endParaRPr>
          </a:p>
          <a:p>
            <a:pPr lvl="5" marL="1771560" indent="-228600">
              <a:spcBef>
                <a:spcPts val="499"/>
              </a:spcBef>
              <a:buClr>
                <a:srgbClr val="000000"/>
              </a:buClr>
              <a:buFont typeface="Arial"/>
              <a:buChar char="•"/>
            </a:pPr>
            <a:r>
              <a:rPr b="0" lang="en-US" sz="2000" spc="-1" strike="noStrike">
                <a:solidFill>
                  <a:srgbClr val="000000"/>
                </a:solidFill>
                <a:uFill>
                  <a:solidFill>
                    <a:srgbClr val="ffffff"/>
                  </a:solidFill>
                </a:uFill>
                <a:latin typeface="Arial"/>
              </a:rPr>
              <a:t>Sixth Outline Level</a:t>
            </a:r>
            <a:endParaRPr b="0" lang="en-US" sz="2000" spc="-1" strike="noStrike">
              <a:solidFill>
                <a:srgbClr val="000000"/>
              </a:solidFill>
              <a:uFill>
                <a:solidFill>
                  <a:srgbClr val="ffffff"/>
                </a:solidFill>
              </a:uFill>
              <a:latin typeface="Arial"/>
            </a:endParaRPr>
          </a:p>
          <a:p>
            <a:pPr lvl="6" marL="1771560" indent="-228600">
              <a:spcBef>
                <a:spcPts val="499"/>
              </a:spcBef>
              <a:buClr>
                <a:srgbClr val="000000"/>
              </a:buClr>
              <a:buFont typeface="Arial"/>
              <a:buChar char="•"/>
            </a:pPr>
            <a:r>
              <a:rPr b="0" lang="en-US" sz="2000" spc="-1" strike="noStrike">
                <a:solidFill>
                  <a:srgbClr val="000000"/>
                </a:solidFill>
                <a:uFill>
                  <a:solidFill>
                    <a:srgbClr val="ffffff"/>
                  </a:solidFill>
                </a:uFill>
                <a:latin typeface="Arial"/>
              </a:rPr>
              <a:t>Seventh Outline Level</a:t>
            </a:r>
            <a:endParaRPr b="0" lang="en-US" sz="2000" spc="-1" strike="noStrike">
              <a:solidFill>
                <a:srgbClr val="000000"/>
              </a:solidFill>
              <a:uFill>
                <a:solidFill>
                  <a:srgbClr val="ffffff"/>
                </a:solidFill>
              </a:uFill>
              <a:latin typeface="Arial"/>
            </a:endParaRPr>
          </a:p>
        </p:txBody>
      </p:sp>
      <p:sp>
        <p:nvSpPr>
          <p:cNvPr id="2" name="PlaceHolder 3"/>
          <p:cNvSpPr>
            <a:spLocks noGrp="1"/>
          </p:cNvSpPr>
          <p:nvPr>
            <p:ph type="dt"/>
          </p:nvPr>
        </p:nvSpPr>
        <p:spPr>
          <a:xfrm>
            <a:off x="685440" y="227160"/>
            <a:ext cx="1600200" cy="366120"/>
          </a:xfrm>
          <a:prstGeom prst="rect">
            <a:avLst/>
          </a:prstGeom>
        </p:spPr>
        <p:txBody>
          <a:bodyPr lIns="0" rIns="0" tIns="0" bIns="0"/>
          <a:p>
            <a:pPr/>
            <a:r>
              <a:rPr b="0" lang="en-US" sz="2000" spc="-1" strike="noStrike">
                <a:solidFill>
                  <a:srgbClr val="000000"/>
                </a:solidFill>
                <a:uFill>
                  <a:solidFill>
                    <a:srgbClr val="ffffff"/>
                  </a:solidFill>
                </a:uFill>
                <a:latin typeface="Times New Roman"/>
              </a:rPr>
              <a:t>January 2019</a:t>
            </a:r>
            <a:endParaRPr b="0" lang="en-US" sz="2000" spc="-1" strike="noStrike">
              <a:solidFill>
                <a:srgbClr val="000000"/>
              </a:solidFill>
              <a:uFill>
                <a:solidFill>
                  <a:srgbClr val="ffffff"/>
                </a:solidFill>
              </a:uFill>
              <a:latin typeface="Times New Roman"/>
            </a:endParaRPr>
          </a:p>
        </p:txBody>
      </p:sp>
      <p:sp>
        <p:nvSpPr>
          <p:cNvPr id="3" name="PlaceHolder 4"/>
          <p:cNvSpPr>
            <a:spLocks noGrp="1"/>
          </p:cNvSpPr>
          <p:nvPr>
            <p:ph type="sldNum"/>
          </p:nvPr>
        </p:nvSpPr>
        <p:spPr>
          <a:xfrm>
            <a:off x="3333600" y="6474960"/>
            <a:ext cx="1896480" cy="383040"/>
          </a:xfrm>
          <a:prstGeom prst="rect">
            <a:avLst/>
          </a:prstGeom>
        </p:spPr>
        <p:txBody>
          <a:bodyPr lIns="0" rIns="0" tIns="0" bIns="0"/>
          <a:p>
            <a:pPr/>
            <a:r>
              <a:rPr b="0" lang="en-US" sz="2000" spc="-1" strike="noStrike">
                <a:solidFill>
                  <a:srgbClr val="000000"/>
                </a:solidFill>
                <a:uFill>
                  <a:solidFill>
                    <a:srgbClr val="ffffff"/>
                  </a:solidFill>
                </a:uFill>
                <a:latin typeface="Times New Roman"/>
              </a:rPr>
              <a:t>S</a:t>
            </a:r>
            <a:r>
              <a:rPr b="0" lang="en-US" sz="2000" spc="-1" strike="noStrike">
                <a:solidFill>
                  <a:srgbClr val="000000"/>
                </a:solidFill>
                <a:uFill>
                  <a:solidFill>
                    <a:srgbClr val="ffffff"/>
                  </a:solidFill>
                </a:uFill>
                <a:latin typeface="Times New Roman"/>
              </a:rPr>
              <a:t>l</a:t>
            </a:r>
            <a:r>
              <a:rPr b="0" lang="en-US" sz="2000" spc="-1" strike="noStrike">
                <a:solidFill>
                  <a:srgbClr val="000000"/>
                </a:solidFill>
                <a:uFill>
                  <a:solidFill>
                    <a:srgbClr val="ffffff"/>
                  </a:solidFill>
                </a:uFill>
                <a:latin typeface="Times New Roman"/>
              </a:rPr>
              <a:t>i</a:t>
            </a:r>
            <a:r>
              <a:rPr b="0" lang="en-US" sz="2000" spc="-1" strike="noStrike">
                <a:solidFill>
                  <a:srgbClr val="000000"/>
                </a:solidFill>
                <a:uFill>
                  <a:solidFill>
                    <a:srgbClr val="ffffff"/>
                  </a:solidFill>
                </a:uFill>
                <a:latin typeface="Times New Roman"/>
              </a:rPr>
              <a:t>d</a:t>
            </a:r>
            <a:r>
              <a:rPr b="0" lang="en-US" sz="2000" spc="-1" strike="noStrike">
                <a:solidFill>
                  <a:srgbClr val="000000"/>
                </a:solidFill>
                <a:uFill>
                  <a:solidFill>
                    <a:srgbClr val="ffffff"/>
                  </a:solidFill>
                </a:uFill>
                <a:latin typeface="Times New Roman"/>
              </a:rPr>
              <a:t>e</a:t>
            </a:r>
            <a:r>
              <a:rPr b="0" lang="en-US" sz="2000" spc="-1" strike="noStrike">
                <a:solidFill>
                  <a:srgbClr val="000000"/>
                </a:solidFill>
                <a:uFill>
                  <a:solidFill>
                    <a:srgbClr val="ffffff"/>
                  </a:solidFill>
                </a:uFill>
                <a:latin typeface="Times New Roman"/>
              </a:rPr>
              <a:t> </a:t>
            </a:r>
            <a:fld id="{33150A11-79BC-4134-908A-4D5E39366B4D}" type="slidenum">
              <a:rPr b="0" lang="en-US" sz="2000" spc="-1" strike="noStrike">
                <a:solidFill>
                  <a:srgbClr val="000000"/>
                </a:solidFill>
                <a:uFill>
                  <a:solidFill>
                    <a:srgbClr val="ffffff"/>
                  </a:solidFill>
                </a:uFill>
                <a:latin typeface="Times New Roman"/>
              </a:rPr>
              <a:t>&lt;number&gt;</a:t>
            </a:fld>
            <a:endParaRPr b="0" lang="en-US" sz="2000" spc="-1" strike="noStrike">
              <a:solidFill>
                <a:srgbClr val="000000"/>
              </a:solidFill>
              <a:uFill>
                <a:solidFill>
                  <a:srgbClr val="ffffff"/>
                </a:solidFill>
              </a:uFill>
              <a:latin typeface="Times New Roman"/>
            </a:endParaRPr>
          </a:p>
        </p:txBody>
      </p:sp>
      <p:sp>
        <p:nvSpPr>
          <p:cNvPr id="4" name="CustomShape 5"/>
          <p:cNvSpPr/>
          <p:nvPr/>
        </p:nvSpPr>
        <p:spPr>
          <a:xfrm>
            <a:off x="3095640" y="396000"/>
            <a:ext cx="5362560" cy="213480"/>
          </a:xfrm>
          <a:prstGeom prst="rect">
            <a:avLst/>
          </a:prstGeom>
          <a:noFill/>
          <a:ln>
            <a:noFill/>
          </a:ln>
        </p:spPr>
        <p:style>
          <a:lnRef idx="0"/>
          <a:fillRef idx="0"/>
          <a:effectRef idx="0"/>
          <a:fontRef idx="minor"/>
        </p:style>
        <p:txBody>
          <a:bodyPr lIns="0" rIns="0" tIns="0" bIns="0" anchor="b"/>
          <a:p>
            <a:pPr lvl="4" marL="1828800" algn="r">
              <a:lnSpc>
                <a:spcPct val="100000"/>
              </a:lnSpc>
            </a:pPr>
            <a:r>
              <a:rPr b="1" lang="en-US" sz="1400" spc="-1" strike="noStrike">
                <a:solidFill>
                  <a:srgbClr val="000000"/>
                </a:solidFill>
                <a:uFill>
                  <a:solidFill>
                    <a:srgbClr val="ffffff"/>
                  </a:solidFill>
                </a:uFill>
                <a:latin typeface="Times New Roman"/>
              </a:rPr>
              <a:t>d</a:t>
            </a:r>
            <a:r>
              <a:rPr b="1" lang="en-US" sz="1400" spc="-1" strike="noStrike">
                <a:solidFill>
                  <a:srgbClr val="000000"/>
                </a:solidFill>
                <a:uFill>
                  <a:solidFill>
                    <a:srgbClr val="ffffff"/>
                  </a:solidFill>
                </a:uFill>
                <a:latin typeface="Times New Roman"/>
              </a:rPr>
              <a:t>o</a:t>
            </a:r>
            <a:r>
              <a:rPr b="1" lang="en-US" sz="1400" spc="-1" strike="noStrike">
                <a:solidFill>
                  <a:srgbClr val="000000"/>
                </a:solidFill>
                <a:uFill>
                  <a:solidFill>
                    <a:srgbClr val="ffffff"/>
                  </a:solidFill>
                </a:uFill>
                <a:latin typeface="Times New Roman"/>
              </a:rPr>
              <a:t>c</a:t>
            </a:r>
            <a:r>
              <a:rPr b="1" lang="en-US" sz="1400" spc="-1" strike="noStrike">
                <a:solidFill>
                  <a:srgbClr val="000000"/>
                </a:solidFill>
                <a:uFill>
                  <a:solidFill>
                    <a:srgbClr val="ffffff"/>
                  </a:solidFill>
                </a:uFill>
                <a:latin typeface="Times New Roman"/>
              </a:rPr>
              <a:t>.</a:t>
            </a:r>
            <a:r>
              <a:rPr b="1" lang="en-US" sz="1400" spc="-1" strike="noStrike">
                <a:solidFill>
                  <a:srgbClr val="000000"/>
                </a:solidFill>
                <a:uFill>
                  <a:solidFill>
                    <a:srgbClr val="ffffff"/>
                  </a:solidFill>
                </a:uFill>
                <a:latin typeface="Times New Roman"/>
              </a:rPr>
              <a:t>:</a:t>
            </a:r>
            <a:r>
              <a:rPr b="1" lang="en-US" sz="1400" spc="-1" strike="noStrike">
                <a:solidFill>
                  <a:srgbClr val="000000"/>
                </a:solidFill>
                <a:uFill>
                  <a:solidFill>
                    <a:srgbClr val="ffffff"/>
                  </a:solidFill>
                </a:uFill>
                <a:latin typeface="Times New Roman"/>
              </a:rPr>
              <a:t> </a:t>
            </a:r>
            <a:r>
              <a:rPr b="1" lang="en-US" sz="1400" spc="-1" strike="noStrike">
                <a:solidFill>
                  <a:srgbClr val="000000"/>
                </a:solidFill>
                <a:uFill>
                  <a:solidFill>
                    <a:srgbClr val="ffffff"/>
                  </a:solidFill>
                </a:uFill>
                <a:latin typeface="Times New Roman"/>
              </a:rPr>
              <a:t>I</a:t>
            </a:r>
            <a:r>
              <a:rPr b="1" lang="en-US" sz="1400" spc="-1" strike="noStrike">
                <a:solidFill>
                  <a:srgbClr val="000000"/>
                </a:solidFill>
                <a:uFill>
                  <a:solidFill>
                    <a:srgbClr val="ffffff"/>
                  </a:solidFill>
                </a:uFill>
                <a:latin typeface="Times New Roman"/>
              </a:rPr>
              <a:t>E</a:t>
            </a:r>
            <a:r>
              <a:rPr b="1" lang="en-US" sz="1400" spc="-1" strike="noStrike">
                <a:solidFill>
                  <a:srgbClr val="000000"/>
                </a:solidFill>
                <a:uFill>
                  <a:solidFill>
                    <a:srgbClr val="ffffff"/>
                  </a:solidFill>
                </a:uFill>
                <a:latin typeface="Times New Roman"/>
              </a:rPr>
              <a:t>E</a:t>
            </a:r>
            <a:r>
              <a:rPr b="1" lang="en-US" sz="1400" spc="-1" strike="noStrike">
                <a:solidFill>
                  <a:srgbClr val="000000"/>
                </a:solidFill>
                <a:uFill>
                  <a:solidFill>
                    <a:srgbClr val="ffffff"/>
                  </a:solidFill>
                </a:uFill>
                <a:latin typeface="Times New Roman"/>
              </a:rPr>
              <a:t>E</a:t>
            </a:r>
            <a:r>
              <a:rPr b="1" lang="en-US" sz="1400" spc="-1" strike="noStrike">
                <a:solidFill>
                  <a:srgbClr val="000000"/>
                </a:solidFill>
                <a:uFill>
                  <a:solidFill>
                    <a:srgbClr val="ffffff"/>
                  </a:solidFill>
                </a:uFill>
                <a:latin typeface="Times New Roman"/>
              </a:rPr>
              <a:t> </a:t>
            </a:r>
            <a:r>
              <a:rPr b="1" lang="en-US" sz="1400" spc="-1" strike="noStrike">
                <a:solidFill>
                  <a:srgbClr val="000000"/>
                </a:solidFill>
                <a:uFill>
                  <a:solidFill>
                    <a:srgbClr val="ffffff"/>
                  </a:solidFill>
                </a:uFill>
                <a:latin typeface="Times New Roman"/>
              </a:rPr>
              <a:t>8</a:t>
            </a:r>
            <a:r>
              <a:rPr b="1" lang="en-US" sz="1400" spc="-1" strike="noStrike">
                <a:solidFill>
                  <a:srgbClr val="000000"/>
                </a:solidFill>
                <a:uFill>
                  <a:solidFill>
                    <a:srgbClr val="ffffff"/>
                  </a:solidFill>
                </a:uFill>
                <a:latin typeface="Times New Roman"/>
              </a:rPr>
              <a:t>0</a:t>
            </a:r>
            <a:r>
              <a:rPr b="1" lang="en-US" sz="1400" spc="-1" strike="noStrike">
                <a:solidFill>
                  <a:srgbClr val="000000"/>
                </a:solidFill>
                <a:uFill>
                  <a:solidFill>
                    <a:srgbClr val="ffffff"/>
                  </a:solidFill>
                </a:uFill>
                <a:latin typeface="Times New Roman"/>
              </a:rPr>
              <a:t>2</a:t>
            </a:r>
            <a:r>
              <a:rPr b="1" lang="en-US" sz="1400" spc="-1" strike="noStrike">
                <a:solidFill>
                  <a:srgbClr val="000000"/>
                </a:solidFill>
                <a:uFill>
                  <a:solidFill>
                    <a:srgbClr val="ffffff"/>
                  </a:solidFill>
                </a:uFill>
                <a:latin typeface="Times New Roman"/>
              </a:rPr>
              <a:t>-</a:t>
            </a:r>
            <a:r>
              <a:rPr b="1" lang="en-US" sz="1400" spc="-1" strike="noStrike">
                <a:solidFill>
                  <a:srgbClr val="000000"/>
                </a:solidFill>
                <a:uFill>
                  <a:solidFill>
                    <a:srgbClr val="ffffff"/>
                  </a:solidFill>
                </a:uFill>
                <a:latin typeface="Times New Roman"/>
              </a:rPr>
              <a:t>1</a:t>
            </a:r>
            <a:r>
              <a:rPr b="1" lang="en-US" sz="1400" spc="-1" strike="noStrike">
                <a:solidFill>
                  <a:srgbClr val="000000"/>
                </a:solidFill>
                <a:uFill>
                  <a:solidFill>
                    <a:srgbClr val="ffffff"/>
                  </a:solidFill>
                </a:uFill>
                <a:latin typeface="Times New Roman"/>
              </a:rPr>
              <a:t>5</a:t>
            </a:r>
            <a:r>
              <a:rPr b="1" lang="en-US" sz="1400" spc="-1" strike="noStrike">
                <a:solidFill>
                  <a:srgbClr val="000000"/>
                </a:solidFill>
                <a:uFill>
                  <a:solidFill>
                    <a:srgbClr val="ffffff"/>
                  </a:solidFill>
                </a:uFill>
                <a:latin typeface="Times New Roman"/>
              </a:rPr>
              <a:t>-</a:t>
            </a:r>
            <a:r>
              <a:rPr b="1" lang="en-US" sz="1400" spc="-1" strike="noStrike">
                <a:solidFill>
                  <a:srgbClr val="000000"/>
                </a:solidFill>
                <a:uFill>
                  <a:solidFill>
                    <a:srgbClr val="ffffff"/>
                  </a:solidFill>
                </a:uFill>
                <a:latin typeface="Times New Roman"/>
              </a:rPr>
              <a:t>1</a:t>
            </a:r>
            <a:r>
              <a:rPr b="1" lang="en-US" sz="1400" spc="-1" strike="noStrike">
                <a:solidFill>
                  <a:srgbClr val="000000"/>
                </a:solidFill>
                <a:uFill>
                  <a:solidFill>
                    <a:srgbClr val="ffffff"/>
                  </a:solidFill>
                </a:uFill>
                <a:latin typeface="Times New Roman"/>
              </a:rPr>
              <a:t>9</a:t>
            </a:r>
            <a:r>
              <a:rPr b="1" lang="en-US" sz="1400" spc="-1" strike="noStrike">
                <a:solidFill>
                  <a:srgbClr val="000000"/>
                </a:solidFill>
                <a:uFill>
                  <a:solidFill>
                    <a:srgbClr val="ffffff"/>
                  </a:solidFill>
                </a:uFill>
                <a:latin typeface="Times New Roman"/>
              </a:rPr>
              <a:t>-</a:t>
            </a:r>
            <a:r>
              <a:rPr b="1" lang="en-US" sz="1400" spc="-1" strike="noStrike">
                <a:solidFill>
                  <a:srgbClr val="000000"/>
                </a:solidFill>
                <a:uFill>
                  <a:solidFill>
                    <a:srgbClr val="ffffff"/>
                  </a:solidFill>
                </a:uFill>
                <a:latin typeface="Times New Roman"/>
              </a:rPr>
              <a:t>0</a:t>
            </a:r>
            <a:r>
              <a:rPr b="1" lang="en-US" sz="1400" spc="-1" strike="noStrike">
                <a:solidFill>
                  <a:srgbClr val="000000"/>
                </a:solidFill>
                <a:uFill>
                  <a:solidFill>
                    <a:srgbClr val="ffffff"/>
                  </a:solidFill>
                </a:uFill>
                <a:latin typeface="Times New Roman"/>
              </a:rPr>
              <a:t>0</a:t>
            </a:r>
            <a:r>
              <a:rPr b="1" lang="en-US" sz="1400" spc="-1" strike="noStrike">
                <a:solidFill>
                  <a:srgbClr val="000000"/>
                </a:solidFill>
                <a:uFill>
                  <a:solidFill>
                    <a:srgbClr val="ffffff"/>
                  </a:solidFill>
                </a:uFill>
                <a:latin typeface="Times New Roman"/>
              </a:rPr>
              <a:t>5</a:t>
            </a:r>
            <a:r>
              <a:rPr b="1" lang="en-US" sz="1400" spc="-1" strike="noStrike">
                <a:solidFill>
                  <a:srgbClr val="000000"/>
                </a:solidFill>
                <a:uFill>
                  <a:solidFill>
                    <a:srgbClr val="ffffff"/>
                  </a:solidFill>
                </a:uFill>
                <a:latin typeface="Times New Roman"/>
              </a:rPr>
              <a:t>1</a:t>
            </a:r>
            <a:r>
              <a:rPr b="1" lang="en-US" sz="1400" spc="-1" strike="noStrike">
                <a:solidFill>
                  <a:srgbClr val="000000"/>
                </a:solidFill>
                <a:uFill>
                  <a:solidFill>
                    <a:srgbClr val="ffffff"/>
                  </a:solidFill>
                </a:uFill>
                <a:latin typeface="Times New Roman"/>
              </a:rPr>
              <a:t>-</a:t>
            </a:r>
            <a:r>
              <a:rPr b="1" lang="en-US" sz="1400" spc="-1" strike="noStrike">
                <a:solidFill>
                  <a:srgbClr val="000000"/>
                </a:solidFill>
                <a:uFill>
                  <a:solidFill>
                    <a:srgbClr val="ffffff"/>
                  </a:solidFill>
                </a:uFill>
                <a:latin typeface="Times New Roman"/>
              </a:rPr>
              <a:t>0</a:t>
            </a:r>
            <a:r>
              <a:rPr b="1" lang="en-US" sz="1400" spc="-1" strike="noStrike">
                <a:solidFill>
                  <a:srgbClr val="000000"/>
                </a:solidFill>
                <a:uFill>
                  <a:solidFill>
                    <a:srgbClr val="ffffff"/>
                  </a:solidFill>
                </a:uFill>
                <a:latin typeface="Times New Roman"/>
              </a:rPr>
              <a:t>1</a:t>
            </a:r>
            <a:r>
              <a:rPr b="1" lang="en-US" sz="1400" spc="-1" strike="noStrike">
                <a:solidFill>
                  <a:srgbClr val="000000"/>
                </a:solidFill>
                <a:uFill>
                  <a:solidFill>
                    <a:srgbClr val="ffffff"/>
                  </a:solidFill>
                </a:uFill>
                <a:latin typeface="Times New Roman"/>
              </a:rPr>
              <a:t>-</a:t>
            </a:r>
            <a:r>
              <a:rPr b="1" lang="en-US" sz="1400" spc="-1" strike="noStrike">
                <a:solidFill>
                  <a:srgbClr val="000000"/>
                </a:solidFill>
                <a:uFill>
                  <a:solidFill>
                    <a:srgbClr val="ffffff"/>
                  </a:solidFill>
                </a:uFill>
                <a:latin typeface="Times New Roman"/>
              </a:rPr>
              <a:t>0</a:t>
            </a:r>
            <a:r>
              <a:rPr b="1" lang="en-US" sz="1400" spc="-1" strike="noStrike">
                <a:solidFill>
                  <a:srgbClr val="000000"/>
                </a:solidFill>
                <a:uFill>
                  <a:solidFill>
                    <a:srgbClr val="ffffff"/>
                  </a:solidFill>
                </a:uFill>
                <a:latin typeface="Times New Roman"/>
              </a:rPr>
              <a:t>4</a:t>
            </a:r>
            <a:r>
              <a:rPr b="1" lang="en-US" sz="1400" spc="-1" strike="noStrike">
                <a:solidFill>
                  <a:srgbClr val="000000"/>
                </a:solidFill>
                <a:uFill>
                  <a:solidFill>
                    <a:srgbClr val="ffffff"/>
                  </a:solidFill>
                </a:uFill>
                <a:latin typeface="Times New Roman"/>
              </a:rPr>
              <a:t>m</a:t>
            </a:r>
            <a:r>
              <a:rPr b="1" lang="en-US" sz="1400" spc="-1" strike="noStrike">
                <a:solidFill>
                  <a:srgbClr val="000000"/>
                </a:solidFill>
                <a:uFill>
                  <a:solidFill>
                    <a:srgbClr val="ffffff"/>
                  </a:solidFill>
                </a:uFill>
                <a:latin typeface="Times New Roman"/>
              </a:rPr>
              <a:t>d</a:t>
            </a:r>
            <a:endParaRPr b="0" lang="en-US" sz="1400" spc="-1" strike="noStrike">
              <a:solidFill>
                <a:srgbClr val="000000"/>
              </a:solidFill>
              <a:uFill>
                <a:solidFill>
                  <a:srgbClr val="ffffff"/>
                </a:solidFill>
              </a:uFill>
              <a:latin typeface="Times New Roman"/>
            </a:endParaRPr>
          </a:p>
        </p:txBody>
      </p:sp>
      <p:sp>
        <p:nvSpPr>
          <p:cNvPr id="5" name="Line 6"/>
          <p:cNvSpPr/>
          <p:nvPr/>
        </p:nvSpPr>
        <p:spPr>
          <a:xfrm>
            <a:off x="685800" y="609480"/>
            <a:ext cx="7772400" cy="0"/>
          </a:xfrm>
          <a:prstGeom prst="line">
            <a:avLst/>
          </a:prstGeom>
          <a:ln w="12600">
            <a:solidFill>
              <a:srgbClr val="000000"/>
            </a:solidFill>
            <a:miter/>
          </a:ln>
        </p:spPr>
        <p:style>
          <a:lnRef idx="0"/>
          <a:fillRef idx="0"/>
          <a:effectRef idx="0"/>
          <a:fontRef idx="minor"/>
        </p:style>
      </p:sp>
      <p:sp>
        <p:nvSpPr>
          <p:cNvPr id="6" name="CustomShape 7"/>
          <p:cNvSpPr/>
          <p:nvPr/>
        </p:nvSpPr>
        <p:spPr>
          <a:xfrm>
            <a:off x="685800" y="6475320"/>
            <a:ext cx="1738800" cy="305280"/>
          </a:xfrm>
          <a:prstGeom prst="rect">
            <a:avLst/>
          </a:prstGeom>
          <a:noFill/>
          <a:ln>
            <a:noFill/>
          </a:ln>
        </p:spPr>
        <p:style>
          <a:lnRef idx="0"/>
          <a:fillRef idx="0"/>
          <a:effectRef idx="0"/>
          <a:fontRef idx="minor"/>
        </p:style>
        <p:txBody>
          <a:bodyPr lIns="0" rIns="0" tIns="0" bIns="0"/>
          <a:p>
            <a:pPr/>
            <a:r>
              <a:rPr b="0" lang="en-US" sz="2000" spc="-1" strike="noStrike">
                <a:solidFill>
                  <a:srgbClr val="000000"/>
                </a:solidFill>
                <a:uFill>
                  <a:solidFill>
                    <a:srgbClr val="ffffff"/>
                  </a:solidFill>
                </a:uFill>
                <a:latin typeface="Times New Roman"/>
              </a:rPr>
              <a:t>S</a:t>
            </a:r>
            <a:r>
              <a:rPr b="0" lang="en-US" sz="2000" spc="-1" strike="noStrike">
                <a:solidFill>
                  <a:srgbClr val="000000"/>
                </a:solidFill>
                <a:uFill>
                  <a:solidFill>
                    <a:srgbClr val="ffffff"/>
                  </a:solidFill>
                </a:uFill>
                <a:latin typeface="Times New Roman"/>
              </a:rPr>
              <a:t>u</a:t>
            </a:r>
            <a:r>
              <a:rPr b="0" lang="en-US" sz="2000" spc="-1" strike="noStrike">
                <a:solidFill>
                  <a:srgbClr val="000000"/>
                </a:solidFill>
                <a:uFill>
                  <a:solidFill>
                    <a:srgbClr val="ffffff"/>
                  </a:solidFill>
                </a:uFill>
                <a:latin typeface="Times New Roman"/>
              </a:rPr>
              <a:t>b</a:t>
            </a:r>
            <a:r>
              <a:rPr b="0" lang="en-US" sz="2000" spc="-1" strike="noStrike">
                <a:solidFill>
                  <a:srgbClr val="000000"/>
                </a:solidFill>
                <a:uFill>
                  <a:solidFill>
                    <a:srgbClr val="ffffff"/>
                  </a:solidFill>
                </a:uFill>
                <a:latin typeface="Times New Roman"/>
              </a:rPr>
              <a:t>m</a:t>
            </a:r>
            <a:r>
              <a:rPr b="0" lang="en-US" sz="2000" spc="-1" strike="noStrike">
                <a:solidFill>
                  <a:srgbClr val="000000"/>
                </a:solidFill>
                <a:uFill>
                  <a:solidFill>
                    <a:srgbClr val="ffffff"/>
                  </a:solidFill>
                </a:uFill>
                <a:latin typeface="Times New Roman"/>
              </a:rPr>
              <a:t>i</a:t>
            </a:r>
            <a:r>
              <a:rPr b="0" lang="en-US" sz="2000" spc="-1" strike="noStrike">
                <a:solidFill>
                  <a:srgbClr val="000000"/>
                </a:solidFill>
                <a:uFill>
                  <a:solidFill>
                    <a:srgbClr val="ffffff"/>
                  </a:solidFill>
                </a:uFill>
                <a:latin typeface="Times New Roman"/>
              </a:rPr>
              <a:t>s</a:t>
            </a:r>
            <a:r>
              <a:rPr b="0" lang="en-US" sz="2000" spc="-1" strike="noStrike">
                <a:solidFill>
                  <a:srgbClr val="000000"/>
                </a:solidFill>
                <a:uFill>
                  <a:solidFill>
                    <a:srgbClr val="ffffff"/>
                  </a:solidFill>
                </a:uFill>
                <a:latin typeface="Times New Roman"/>
              </a:rPr>
              <a:t>s</a:t>
            </a:r>
            <a:r>
              <a:rPr b="0" lang="en-US" sz="2000" spc="-1" strike="noStrike">
                <a:solidFill>
                  <a:srgbClr val="000000"/>
                </a:solidFill>
                <a:uFill>
                  <a:solidFill>
                    <a:srgbClr val="ffffff"/>
                  </a:solidFill>
                </a:uFill>
                <a:latin typeface="Times New Roman"/>
              </a:rPr>
              <a:t>i</a:t>
            </a:r>
            <a:r>
              <a:rPr b="0" lang="en-US" sz="2000" spc="-1" strike="noStrike">
                <a:solidFill>
                  <a:srgbClr val="000000"/>
                </a:solidFill>
                <a:uFill>
                  <a:solidFill>
                    <a:srgbClr val="ffffff"/>
                  </a:solidFill>
                </a:uFill>
                <a:latin typeface="Times New Roman"/>
              </a:rPr>
              <a:t>o</a:t>
            </a:r>
            <a:r>
              <a:rPr b="0" lang="en-US" sz="2000" spc="-1" strike="noStrike">
                <a:solidFill>
                  <a:srgbClr val="000000"/>
                </a:solidFill>
                <a:uFill>
                  <a:solidFill>
                    <a:srgbClr val="ffffff"/>
                  </a:solidFill>
                </a:uFill>
                <a:latin typeface="Times New Roman"/>
              </a:rPr>
              <a:t>n</a:t>
            </a:r>
            <a:endParaRPr b="0" lang="en-US" sz="2000" spc="-1" strike="noStrike">
              <a:solidFill>
                <a:srgbClr val="000000"/>
              </a:solidFill>
              <a:uFill>
                <a:solidFill>
                  <a:srgbClr val="ffffff"/>
                </a:solidFill>
              </a:uFill>
              <a:latin typeface="Times New Roman"/>
            </a:endParaRPr>
          </a:p>
        </p:txBody>
      </p:sp>
      <p:sp>
        <p:nvSpPr>
          <p:cNvPr id="7" name="Line 8"/>
          <p:cNvSpPr/>
          <p:nvPr/>
        </p:nvSpPr>
        <p:spPr>
          <a:xfrm>
            <a:off x="685800" y="6477120"/>
            <a:ext cx="7848720" cy="0"/>
          </a:xfrm>
          <a:prstGeom prst="line">
            <a:avLst/>
          </a:prstGeom>
          <a:ln w="12600">
            <a:solidFill>
              <a:srgbClr val="000000"/>
            </a:solidFill>
            <a:miter/>
          </a:ln>
        </p:spPr>
        <p:style>
          <a:lnRef idx="0"/>
          <a:fillRef idx="0"/>
          <a:effectRef idx="0"/>
          <a:fontRef idx="minor"/>
        </p:style>
      </p:sp>
      <p:sp>
        <p:nvSpPr>
          <p:cNvPr id="8" name="PlaceHolder 9"/>
          <p:cNvSpPr>
            <a:spLocks noGrp="1"/>
          </p:cNvSpPr>
          <p:nvPr>
            <p:ph type="ftr"/>
          </p:nvPr>
        </p:nvSpPr>
        <p:spPr>
          <a:xfrm>
            <a:off x="7086600" y="6477120"/>
            <a:ext cx="1495440" cy="304560"/>
          </a:xfrm>
          <a:prstGeom prst="rect">
            <a:avLst/>
          </a:prstGeom>
        </p:spPr>
        <p:txBody>
          <a:bodyPr lIns="0" rIns="0" tIns="0" bIns="0"/>
          <a:p>
            <a:r>
              <a:rPr b="0" lang="en-US" sz="1400" spc="-1" strike="noStrike">
                <a:solidFill>
                  <a:srgbClr val="000000"/>
                </a:solidFill>
                <a:uFill>
                  <a:solidFill>
                    <a:srgbClr val="ffffff"/>
                  </a:solidFill>
                </a:uFill>
                <a:latin typeface="Times New Roman"/>
              </a:rPr>
              <a:t>Tero Kivinen</a:t>
            </a:r>
            <a:endParaRPr b="0" lang="en-US" sz="1400" spc="-1" strike="noStrike">
              <a:solidFill>
                <a:srgbClr val="000000"/>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3" name="CustomShape 1"/>
          <p:cNvSpPr/>
          <p:nvPr/>
        </p:nvSpPr>
        <p:spPr>
          <a:xfrm>
            <a:off x="152280" y="609480"/>
            <a:ext cx="8991720" cy="4626360"/>
          </a:xfrm>
          <a:prstGeom prst="rect">
            <a:avLst/>
          </a:prstGeom>
          <a:noFill/>
          <a:ln>
            <a:noFill/>
          </a:ln>
        </p:spPr>
        <p:style>
          <a:lnRef idx="0"/>
          <a:fillRef idx="0"/>
          <a:effectRef idx="0"/>
          <a:fontRef idx="minor"/>
        </p:style>
        <p:txBody>
          <a:bodyPr lIns="90000" rIns="90000" tIns="46800" bIns="46800"/>
          <a:p>
            <a:pPr algn="ctr"/>
            <a:r>
              <a:rPr b="1" lang="en-US" sz="1800" spc="-1" strike="noStrike" u="sng">
                <a:solidFill>
                  <a:srgbClr val="000000"/>
                </a:solidFill>
                <a:uFill>
                  <a:solidFill>
                    <a:srgbClr val="ffffff"/>
                  </a:solidFill>
                </a:uFill>
                <a:latin typeface="Times New Roman"/>
              </a:rPr>
              <a:t>Project: IEEE </a:t>
            </a:r>
            <a:r>
              <a:rPr b="1" lang="en-US" sz="1800" spc="-1" strike="noStrike" u="sng">
                <a:solidFill>
                  <a:srgbClr val="000000"/>
                </a:solidFill>
                <a:uFill>
                  <a:solidFill>
                    <a:srgbClr val="ffffff"/>
                  </a:solidFill>
                </a:uFill>
                <a:latin typeface="Times New Roman"/>
              </a:rPr>
              <a:t>P802.15 Working </a:t>
            </a:r>
            <a:r>
              <a:rPr b="1" lang="en-US" sz="1800" spc="-1" strike="noStrike" u="sng">
                <a:solidFill>
                  <a:srgbClr val="000000"/>
                </a:solidFill>
                <a:uFill>
                  <a:solidFill>
                    <a:srgbClr val="ffffff"/>
                  </a:solidFill>
                </a:uFill>
                <a:latin typeface="Times New Roman"/>
              </a:rPr>
              <a:t>Group for Wireless </a:t>
            </a:r>
            <a:r>
              <a:rPr b="1" lang="en-US" sz="1800" spc="-1" strike="noStrike" u="sng">
                <a:solidFill>
                  <a:srgbClr val="000000"/>
                </a:solidFill>
                <a:uFill>
                  <a:solidFill>
                    <a:srgbClr val="ffffff"/>
                  </a:solidFill>
                </a:uFill>
                <a:latin typeface="Times New Roman"/>
              </a:rPr>
              <a:t>Personal Area </a:t>
            </a:r>
            <a:r>
              <a:rPr b="1" lang="en-US" sz="1800" spc="-1" strike="noStrike" u="sng">
                <a:solidFill>
                  <a:srgbClr val="000000"/>
                </a:solidFill>
                <a:uFill>
                  <a:solidFill>
                    <a:srgbClr val="ffffff"/>
                  </a:solidFill>
                </a:uFill>
                <a:latin typeface="Times New Roman"/>
              </a:rPr>
              <a:t>Networks </a:t>
            </a:r>
            <a:r>
              <a:rPr b="1" lang="en-US" sz="1800" spc="-1" strike="noStrike" u="sng">
                <a:solidFill>
                  <a:srgbClr val="000000"/>
                </a:solidFill>
                <a:uFill>
                  <a:solidFill>
                    <a:srgbClr val="ffffff"/>
                  </a:solidFill>
                </a:uFill>
                <a:latin typeface="Times New Roman"/>
              </a:rPr>
              <a:t>(WPANs)</a:t>
            </a:r>
            <a:endParaRPr b="0" lang="en-US" sz="1800" spc="-1" strike="noStrike">
              <a:solidFill>
                <a:srgbClr val="000000"/>
              </a:solidFill>
              <a:uFill>
                <a:solidFill>
                  <a:srgbClr val="ffffff"/>
                </a:solidFill>
              </a:uFill>
              <a:latin typeface="Times New Roman"/>
            </a:endParaRPr>
          </a:p>
          <a:p>
            <a:pPr/>
            <a:endParaRPr b="0" lang="en-US" sz="1800" spc="-1" strike="noStrike">
              <a:solidFill>
                <a:srgbClr val="000000"/>
              </a:solidFill>
              <a:uFill>
                <a:solidFill>
                  <a:srgbClr val="ffffff"/>
                </a:solidFill>
              </a:uFill>
              <a:latin typeface="Times New Roman"/>
            </a:endParaRPr>
          </a:p>
          <a:p>
            <a:pPr/>
            <a:r>
              <a:rPr b="1" lang="en-US" sz="1600" spc="-1" strike="noStrike">
                <a:solidFill>
                  <a:srgbClr val="000000"/>
                </a:solidFill>
                <a:uFill>
                  <a:solidFill>
                    <a:srgbClr val="ffffff"/>
                  </a:solidFill>
                </a:uFill>
                <a:latin typeface="Times New Roman"/>
              </a:rPr>
              <a:t>Submission Title:</a:t>
            </a:r>
            <a:r>
              <a:rPr b="0" lang="en-US" sz="1600" spc="-1" strike="noStrike">
                <a:solidFill>
                  <a:srgbClr val="000000"/>
                </a:solidFill>
                <a:uFill>
                  <a:solidFill>
                    <a:srgbClr val="ffffff"/>
                  </a:solidFill>
                </a:uFill>
                <a:latin typeface="Times New Roman"/>
              </a:rPr>
              <a:t> LB </a:t>
            </a:r>
            <a:r>
              <a:rPr b="0" lang="en-US" sz="1600" spc="-1" strike="noStrike">
                <a:solidFill>
                  <a:srgbClr val="000000"/>
                </a:solidFill>
                <a:uFill>
                  <a:solidFill>
                    <a:srgbClr val="ffffff"/>
                  </a:solidFill>
                </a:uFill>
                <a:latin typeface="Times New Roman"/>
              </a:rPr>
              <a:t>Resolutions from </a:t>
            </a:r>
            <a:r>
              <a:rPr b="0" lang="en-US" sz="1600" spc="-1" strike="noStrike">
                <a:solidFill>
                  <a:srgbClr val="000000"/>
                </a:solidFill>
                <a:uFill>
                  <a:solidFill>
                    <a:srgbClr val="ffffff"/>
                  </a:solidFill>
                </a:uFill>
                <a:latin typeface="Times New Roman"/>
              </a:rPr>
              <a:t>kivinen</a:t>
            </a:r>
            <a:r>
              <a:rPr b="0" lang="en-US" sz="1600" spc="-1" strike="noStrike">
                <a:solidFill>
                  <a:srgbClr val="000000"/>
                </a:solidFill>
                <a:uFill>
                  <a:solidFill>
                    <a:srgbClr val="ffffff"/>
                  </a:solidFill>
                </a:uFill>
                <a:latin typeface="Times New Roman"/>
              </a:rPr>
              <a:t>	</a:t>
            </a:r>
            <a:endParaRPr b="0" lang="en-US" sz="1600" spc="-1" strike="noStrike">
              <a:solidFill>
                <a:srgbClr val="000000"/>
              </a:solidFill>
              <a:uFill>
                <a:solidFill>
                  <a:srgbClr val="ffffff"/>
                </a:solidFill>
              </a:uFill>
              <a:latin typeface="Times New Roman"/>
            </a:endParaRPr>
          </a:p>
          <a:p>
            <a:pPr/>
            <a:r>
              <a:rPr b="1" lang="en-US" sz="1600" spc="-1" strike="noStrike">
                <a:solidFill>
                  <a:srgbClr val="000000"/>
                </a:solidFill>
                <a:uFill>
                  <a:solidFill>
                    <a:srgbClr val="ffffff"/>
                  </a:solidFill>
                </a:uFill>
                <a:latin typeface="Times New Roman"/>
              </a:rPr>
              <a:t>Date Submitted: 15 </a:t>
            </a:r>
            <a:r>
              <a:rPr b="1" lang="en-US" sz="1600" spc="-1" strike="noStrike">
                <a:solidFill>
                  <a:srgbClr val="000000"/>
                </a:solidFill>
                <a:uFill>
                  <a:solidFill>
                    <a:srgbClr val="ffffff"/>
                  </a:solidFill>
                </a:uFill>
                <a:latin typeface="Times New Roman"/>
              </a:rPr>
              <a:t>January, 2019</a:t>
            </a:r>
            <a:r>
              <a:rPr b="0" lang="en-US" sz="1600" spc="-1" strike="noStrike">
                <a:solidFill>
                  <a:srgbClr val="000000"/>
                </a:solidFill>
                <a:uFill>
                  <a:solidFill>
                    <a:srgbClr val="ffffff"/>
                  </a:solidFill>
                </a:uFill>
                <a:latin typeface="Times New Roman"/>
              </a:rPr>
              <a:t>	</a:t>
            </a:r>
            <a:endParaRPr b="0" lang="en-US" sz="1600" spc="-1" strike="noStrike">
              <a:solidFill>
                <a:srgbClr val="000000"/>
              </a:solidFill>
              <a:uFill>
                <a:solidFill>
                  <a:srgbClr val="ffffff"/>
                </a:solidFill>
              </a:uFill>
              <a:latin typeface="Times New Roman"/>
            </a:endParaRPr>
          </a:p>
          <a:p>
            <a:pPr/>
            <a:r>
              <a:rPr b="1" lang="en-US" sz="1600" spc="-1" strike="noStrike">
                <a:solidFill>
                  <a:srgbClr val="000000"/>
                </a:solidFill>
                <a:uFill>
                  <a:solidFill>
                    <a:srgbClr val="ffffff"/>
                  </a:solidFill>
                </a:uFill>
                <a:latin typeface="Times New Roman"/>
              </a:rPr>
              <a:t>Source:</a:t>
            </a:r>
            <a:r>
              <a:rPr b="0" lang="en-US" sz="1600" spc="-1" strike="noStrike">
                <a:solidFill>
                  <a:srgbClr val="000000"/>
                </a:solidFill>
                <a:uFill>
                  <a:solidFill>
                    <a:srgbClr val="ffffff"/>
                  </a:solidFill>
                </a:uFill>
                <a:latin typeface="Times New Roman"/>
              </a:rPr>
              <a:t> Tero Kivinen</a:t>
            </a:r>
            <a:r>
              <a:rPr b="0" lang="en-US" sz="1600" spc="-1" strike="noStrike">
                <a:solidFill>
                  <a:srgbClr val="000000"/>
                </a:solidFill>
                <a:uFill>
                  <a:solidFill>
                    <a:srgbClr val="ffffff"/>
                  </a:solidFill>
                </a:uFill>
                <a:latin typeface="Times New Roman"/>
              </a:rPr>
              <a:t>	</a:t>
            </a:r>
            <a:r>
              <a:rPr b="0" lang="en-US" sz="1600" spc="-1" strike="noStrike">
                <a:solidFill>
                  <a:srgbClr val="000000"/>
                </a:solidFill>
                <a:uFill>
                  <a:solidFill>
                    <a:srgbClr val="ffffff"/>
                  </a:solidFill>
                </a:uFill>
                <a:latin typeface="Times New Roman"/>
              </a:rPr>
              <a:t>	</a:t>
            </a:r>
            <a:r>
              <a:rPr b="0" lang="en-US" sz="1600" spc="-1" strike="noStrike">
                <a:solidFill>
                  <a:srgbClr val="000000"/>
                </a:solidFill>
                <a:uFill>
                  <a:solidFill>
                    <a:srgbClr val="ffffff"/>
                  </a:solidFill>
                </a:uFill>
                <a:latin typeface="Times New Roman"/>
              </a:rPr>
              <a:t>Company -</a:t>
            </a:r>
            <a:endParaRPr b="0" lang="en-US" sz="1600" spc="-1" strike="noStrike">
              <a:solidFill>
                <a:srgbClr val="000000"/>
              </a:solidFill>
              <a:uFill>
                <a:solidFill>
                  <a:srgbClr val="ffffff"/>
                </a:solidFill>
              </a:uFill>
              <a:latin typeface="Times New Roman"/>
            </a:endParaRPr>
          </a:p>
          <a:p>
            <a:pPr/>
            <a:r>
              <a:rPr b="0" lang="en-US" sz="1600" spc="-1" strike="noStrike">
                <a:solidFill>
                  <a:srgbClr val="000000"/>
                </a:solidFill>
                <a:uFill>
                  <a:solidFill>
                    <a:srgbClr val="ffffff"/>
                  </a:solidFill>
                </a:uFill>
                <a:latin typeface="Times New Roman"/>
              </a:rPr>
              <a:t>E-Mail: kivinen@iki.fi</a:t>
            </a:r>
            <a:r>
              <a:rPr b="0" lang="en-US" sz="1600" spc="-1" strike="noStrike">
                <a:solidFill>
                  <a:srgbClr val="000000"/>
                </a:solidFill>
                <a:uFill>
                  <a:solidFill>
                    <a:srgbClr val="ffffff"/>
                  </a:solidFill>
                </a:uFill>
                <a:latin typeface="Times New Roman"/>
              </a:rPr>
              <a:t>	</a:t>
            </a:r>
            <a:endParaRPr b="0" lang="en-US" sz="1600" spc="-1" strike="noStrike">
              <a:solidFill>
                <a:srgbClr val="000000"/>
              </a:solidFill>
              <a:uFill>
                <a:solidFill>
                  <a:srgbClr val="ffffff"/>
                </a:solidFill>
              </a:uFill>
              <a:latin typeface="Times New Roman"/>
            </a:endParaRPr>
          </a:p>
          <a:p>
            <a:pPr>
              <a:spcBef>
                <a:spcPts val="598"/>
              </a:spcBef>
              <a:spcAft>
                <a:spcPts val="598"/>
              </a:spcAft>
            </a:pPr>
            <a:r>
              <a:rPr b="1" lang="en-US" sz="1600" spc="-1" strike="noStrike">
                <a:solidFill>
                  <a:srgbClr val="000000"/>
                </a:solidFill>
                <a:uFill>
                  <a:solidFill>
                    <a:srgbClr val="ffffff"/>
                  </a:solidFill>
                </a:uFill>
                <a:latin typeface="Times New Roman"/>
              </a:rPr>
              <a:t>Re:</a:t>
            </a:r>
            <a:r>
              <a:rPr b="0" lang="en-US" sz="1600" spc="-1" strike="noStrike">
                <a:solidFill>
                  <a:srgbClr val="000000"/>
                </a:solidFill>
                <a:uFill>
                  <a:solidFill>
                    <a:srgbClr val="ffffff"/>
                  </a:solidFill>
                </a:uFill>
                <a:latin typeface="Times New Roman"/>
              </a:rPr>
              <a:t> LB Resolutions </a:t>
            </a:r>
            <a:r>
              <a:rPr b="0" lang="en-US" sz="1600" spc="-1" strike="noStrike">
                <a:solidFill>
                  <a:srgbClr val="000000"/>
                </a:solidFill>
                <a:uFill>
                  <a:solidFill>
                    <a:srgbClr val="ffffff"/>
                  </a:solidFill>
                </a:uFill>
                <a:latin typeface="Times New Roman"/>
              </a:rPr>
              <a:t>from kivinen</a:t>
            </a:r>
            <a:endParaRPr b="0" lang="en-US" sz="1600" spc="-1" strike="noStrike">
              <a:solidFill>
                <a:srgbClr val="000000"/>
              </a:solidFill>
              <a:uFill>
                <a:solidFill>
                  <a:srgbClr val="ffffff"/>
                </a:solidFill>
              </a:uFill>
              <a:latin typeface="Times New Roman"/>
            </a:endParaRPr>
          </a:p>
          <a:p>
            <a:pPr>
              <a:spcBef>
                <a:spcPts val="598"/>
              </a:spcBef>
              <a:spcAft>
                <a:spcPts val="598"/>
              </a:spcAft>
            </a:pPr>
            <a:r>
              <a:rPr b="1" lang="en-US" sz="1600" spc="-1" strike="noStrike">
                <a:solidFill>
                  <a:srgbClr val="000000"/>
                </a:solidFill>
                <a:uFill>
                  <a:solidFill>
                    <a:srgbClr val="ffffff"/>
                  </a:solidFill>
                </a:uFill>
                <a:latin typeface="Times New Roman"/>
              </a:rPr>
              <a:t>Abstract:</a:t>
            </a:r>
            <a:r>
              <a:rPr b="0" lang="en-US" sz="1600" spc="-1" strike="noStrike">
                <a:solidFill>
                  <a:srgbClr val="000000"/>
                </a:solidFill>
                <a:uFill>
                  <a:solidFill>
                    <a:srgbClr val="ffffff"/>
                  </a:solidFill>
                </a:uFill>
                <a:latin typeface="Times New Roman"/>
              </a:rPr>
              <a:t>	</a:t>
            </a:r>
            <a:endParaRPr b="0" lang="en-US" sz="1600" spc="-1" strike="noStrike">
              <a:solidFill>
                <a:srgbClr val="000000"/>
              </a:solidFill>
              <a:uFill>
                <a:solidFill>
                  <a:srgbClr val="ffffff"/>
                </a:solidFill>
              </a:uFill>
              <a:latin typeface="Times New Roman"/>
            </a:endParaRPr>
          </a:p>
          <a:p>
            <a:pPr>
              <a:spcBef>
                <a:spcPts val="598"/>
              </a:spcBef>
              <a:spcAft>
                <a:spcPts val="598"/>
              </a:spcAft>
            </a:pPr>
            <a:r>
              <a:rPr b="0" lang="en-US" sz="1600" spc="-1" strike="noStrike">
                <a:solidFill>
                  <a:srgbClr val="000000"/>
                </a:solidFill>
                <a:uFill>
                  <a:solidFill>
                    <a:srgbClr val="ffffff"/>
                  </a:solidFill>
                </a:uFill>
                <a:latin typeface="Times New Roman"/>
              </a:rPr>
              <a:t>Here is resolutions to </a:t>
            </a:r>
            <a:r>
              <a:rPr b="0" lang="en-US" sz="1600" spc="-1" strike="noStrike">
                <a:solidFill>
                  <a:srgbClr val="000000"/>
                </a:solidFill>
                <a:uFill>
                  <a:solidFill>
                    <a:srgbClr val="ffffff"/>
                  </a:solidFill>
                </a:uFill>
                <a:latin typeface="Times New Roman"/>
              </a:rPr>
              <a:t>comments assigned to </a:t>
            </a:r>
            <a:r>
              <a:rPr b="0" lang="en-US" sz="1600" spc="-1" strike="noStrike">
                <a:solidFill>
                  <a:srgbClr val="000000"/>
                </a:solidFill>
                <a:uFill>
                  <a:solidFill>
                    <a:srgbClr val="ffffff"/>
                  </a:solidFill>
                </a:uFill>
                <a:latin typeface="Times New Roman"/>
              </a:rPr>
              <a:t>Kivinen.</a:t>
            </a:r>
            <a:endParaRPr b="0" lang="en-US" sz="1600" spc="-1" strike="noStrike">
              <a:solidFill>
                <a:srgbClr val="000000"/>
              </a:solidFill>
              <a:uFill>
                <a:solidFill>
                  <a:srgbClr val="ffffff"/>
                </a:solidFill>
              </a:uFill>
              <a:latin typeface="Times New Roman"/>
            </a:endParaRPr>
          </a:p>
          <a:p>
            <a:pPr>
              <a:spcBef>
                <a:spcPts val="598"/>
              </a:spcBef>
              <a:spcAft>
                <a:spcPts val="598"/>
              </a:spcAft>
            </a:pPr>
            <a:r>
              <a:rPr b="1" lang="en-US" sz="1600" spc="-1" strike="noStrike">
                <a:solidFill>
                  <a:srgbClr val="000000"/>
                </a:solidFill>
                <a:uFill>
                  <a:solidFill>
                    <a:srgbClr val="ffffff"/>
                  </a:solidFill>
                </a:uFill>
                <a:latin typeface="Times New Roman"/>
              </a:rPr>
              <a:t>Purpose:</a:t>
            </a:r>
            <a:r>
              <a:rPr b="0" lang="en-US" sz="1600" spc="-1" strike="noStrike">
                <a:solidFill>
                  <a:srgbClr val="000000"/>
                </a:solidFill>
                <a:uFill>
                  <a:solidFill>
                    <a:srgbClr val="ffffff"/>
                  </a:solidFill>
                </a:uFill>
                <a:latin typeface="Times New Roman"/>
              </a:rPr>
              <a:t>	</a:t>
            </a:r>
            <a:r>
              <a:rPr b="0" lang="en-US" sz="1600" spc="-1" strike="noStrike">
                <a:solidFill>
                  <a:srgbClr val="000000"/>
                </a:solidFill>
                <a:uFill>
                  <a:solidFill>
                    <a:srgbClr val="ffffff"/>
                  </a:solidFill>
                </a:uFill>
                <a:latin typeface="Times New Roman"/>
              </a:rPr>
              <a:t>Provide </a:t>
            </a:r>
            <a:r>
              <a:rPr b="0" lang="en-US" sz="1600" spc="-1" strike="noStrike">
                <a:solidFill>
                  <a:srgbClr val="000000"/>
                </a:solidFill>
                <a:uFill>
                  <a:solidFill>
                    <a:srgbClr val="ffffff"/>
                  </a:solidFill>
                </a:uFill>
                <a:latin typeface="Times New Roman"/>
              </a:rPr>
              <a:t>information which </a:t>
            </a:r>
            <a:r>
              <a:rPr b="0" lang="en-US" sz="1600" spc="-1" strike="noStrike">
                <a:solidFill>
                  <a:srgbClr val="000000"/>
                </a:solidFill>
                <a:uFill>
                  <a:solidFill>
                    <a:srgbClr val="ffffff"/>
                  </a:solidFill>
                </a:uFill>
                <a:latin typeface="Times New Roman"/>
              </a:rPr>
              <a:t>kind of changes are </a:t>
            </a:r>
            <a:r>
              <a:rPr b="0" lang="en-US" sz="1600" spc="-1" strike="noStrike">
                <a:solidFill>
                  <a:srgbClr val="000000"/>
                </a:solidFill>
                <a:uFill>
                  <a:solidFill>
                    <a:srgbClr val="ffffff"/>
                  </a:solidFill>
                </a:uFill>
                <a:latin typeface="Times New Roman"/>
              </a:rPr>
              <a:t>needed to the standard.</a:t>
            </a:r>
            <a:endParaRPr b="0" lang="en-US" sz="1600" spc="-1" strike="noStrike">
              <a:solidFill>
                <a:srgbClr val="000000"/>
              </a:solidFill>
              <a:uFill>
                <a:solidFill>
                  <a:srgbClr val="ffffff"/>
                </a:solidFill>
              </a:uFill>
              <a:latin typeface="Times New Roman"/>
            </a:endParaRPr>
          </a:p>
          <a:p>
            <a:pPr/>
            <a:r>
              <a:rPr b="1" lang="en-US" sz="1600" spc="-1" strike="noStrike">
                <a:solidFill>
                  <a:srgbClr val="000000"/>
                </a:solidFill>
                <a:uFill>
                  <a:solidFill>
                    <a:srgbClr val="ffffff"/>
                  </a:solidFill>
                </a:uFill>
                <a:latin typeface="Times New Roman"/>
              </a:rPr>
              <a:t>Notice:</a:t>
            </a:r>
            <a:r>
              <a:rPr b="0" lang="en-US" sz="1600" spc="-1" strike="noStrike">
                <a:solidFill>
                  <a:srgbClr val="000000"/>
                </a:solidFill>
                <a:uFill>
                  <a:solidFill>
                    <a:srgbClr val="ffffff"/>
                  </a:solidFill>
                </a:uFill>
                <a:latin typeface="Times New Roman"/>
              </a:rPr>
              <a:t>	</a:t>
            </a:r>
            <a:r>
              <a:rPr b="0" lang="en-US" sz="1600" spc="-1" strike="noStrike">
                <a:solidFill>
                  <a:srgbClr val="000000"/>
                </a:solidFill>
                <a:uFill>
                  <a:solidFill>
                    <a:srgbClr val="ffffff"/>
                  </a:solidFill>
                </a:uFill>
                <a:latin typeface="Times New Roman"/>
              </a:rPr>
              <a:t>This </a:t>
            </a:r>
            <a:r>
              <a:rPr b="0" lang="en-US" sz="1600" spc="-1" strike="noStrike">
                <a:solidFill>
                  <a:srgbClr val="000000"/>
                </a:solidFill>
                <a:uFill>
                  <a:solidFill>
                    <a:srgbClr val="ffffff"/>
                  </a:solidFill>
                </a:uFill>
                <a:latin typeface="Times New Roman"/>
              </a:rPr>
              <a:t>document has been </a:t>
            </a:r>
            <a:r>
              <a:rPr b="0" lang="en-US" sz="1600" spc="-1" strike="noStrike">
                <a:solidFill>
                  <a:srgbClr val="000000"/>
                </a:solidFill>
                <a:uFill>
                  <a:solidFill>
                    <a:srgbClr val="ffffff"/>
                  </a:solidFill>
                </a:uFill>
                <a:latin typeface="Times New Roman"/>
              </a:rPr>
              <a:t>prepared to assist the </a:t>
            </a:r>
            <a:r>
              <a:rPr b="0" lang="en-US" sz="1600" spc="-1" strike="noStrike">
                <a:solidFill>
                  <a:srgbClr val="000000"/>
                </a:solidFill>
                <a:uFill>
                  <a:solidFill>
                    <a:srgbClr val="ffffff"/>
                  </a:solidFill>
                </a:uFill>
                <a:latin typeface="Times New Roman"/>
              </a:rPr>
              <a:t>IEEE P802.15.  It is </a:t>
            </a:r>
            <a:r>
              <a:rPr b="0" lang="en-US" sz="1600" spc="-1" strike="noStrike">
                <a:solidFill>
                  <a:srgbClr val="000000"/>
                </a:solidFill>
                <a:uFill>
                  <a:solidFill>
                    <a:srgbClr val="ffffff"/>
                  </a:solidFill>
                </a:uFill>
                <a:latin typeface="Times New Roman"/>
              </a:rPr>
              <a:t>offered as a basis for </a:t>
            </a:r>
            <a:r>
              <a:rPr b="0" lang="en-US" sz="1600" spc="-1" strike="noStrike">
                <a:solidFill>
                  <a:srgbClr val="000000"/>
                </a:solidFill>
                <a:uFill>
                  <a:solidFill>
                    <a:srgbClr val="ffffff"/>
                  </a:solidFill>
                </a:uFill>
                <a:latin typeface="Times New Roman"/>
              </a:rPr>
              <a:t>discussion and is not </a:t>
            </a:r>
            <a:r>
              <a:rPr b="0" lang="en-US" sz="1600" spc="-1" strike="noStrike">
                <a:solidFill>
                  <a:srgbClr val="000000"/>
                </a:solidFill>
                <a:uFill>
                  <a:solidFill>
                    <a:srgbClr val="ffffff"/>
                  </a:solidFill>
                </a:uFill>
                <a:latin typeface="Times New Roman"/>
              </a:rPr>
              <a:t>binding on the </a:t>
            </a:r>
            <a:r>
              <a:rPr b="0" lang="en-US" sz="1600" spc="-1" strike="noStrike">
                <a:solidFill>
                  <a:srgbClr val="000000"/>
                </a:solidFill>
                <a:uFill>
                  <a:solidFill>
                    <a:srgbClr val="ffffff"/>
                  </a:solidFill>
                </a:uFill>
                <a:latin typeface="Times New Roman"/>
              </a:rPr>
              <a:t>contributing </a:t>
            </a:r>
            <a:r>
              <a:rPr b="0" lang="en-US" sz="1600" spc="-1" strike="noStrike">
                <a:solidFill>
                  <a:srgbClr val="000000"/>
                </a:solidFill>
                <a:uFill>
                  <a:solidFill>
                    <a:srgbClr val="ffffff"/>
                  </a:solidFill>
                </a:uFill>
                <a:latin typeface="Times New Roman"/>
              </a:rPr>
              <a:t>individual(s) or </a:t>
            </a:r>
            <a:r>
              <a:rPr b="0" lang="en-US" sz="1600" spc="-1" strike="noStrike">
                <a:solidFill>
                  <a:srgbClr val="000000"/>
                </a:solidFill>
                <a:uFill>
                  <a:solidFill>
                    <a:srgbClr val="ffffff"/>
                  </a:solidFill>
                </a:uFill>
                <a:latin typeface="Times New Roman"/>
              </a:rPr>
              <a:t>organization(s). The </a:t>
            </a:r>
            <a:r>
              <a:rPr b="0" lang="en-US" sz="1600" spc="-1" strike="noStrike">
                <a:solidFill>
                  <a:srgbClr val="000000"/>
                </a:solidFill>
                <a:uFill>
                  <a:solidFill>
                    <a:srgbClr val="ffffff"/>
                  </a:solidFill>
                </a:uFill>
                <a:latin typeface="Times New Roman"/>
              </a:rPr>
              <a:t>material in this </a:t>
            </a:r>
            <a:r>
              <a:rPr b="0" lang="en-US" sz="1600" spc="-1" strike="noStrike">
                <a:solidFill>
                  <a:srgbClr val="000000"/>
                </a:solidFill>
                <a:uFill>
                  <a:solidFill>
                    <a:srgbClr val="ffffff"/>
                  </a:solidFill>
                </a:uFill>
                <a:latin typeface="Times New Roman"/>
              </a:rPr>
              <a:t>document is subject to </a:t>
            </a:r>
            <a:r>
              <a:rPr b="0" lang="en-US" sz="1600" spc="-1" strike="noStrike">
                <a:solidFill>
                  <a:srgbClr val="000000"/>
                </a:solidFill>
                <a:uFill>
                  <a:solidFill>
                    <a:srgbClr val="ffffff"/>
                  </a:solidFill>
                </a:uFill>
                <a:latin typeface="Times New Roman"/>
              </a:rPr>
              <a:t>change in form and </a:t>
            </a:r>
            <a:r>
              <a:rPr b="0" lang="en-US" sz="1600" spc="-1" strike="noStrike">
                <a:solidFill>
                  <a:srgbClr val="000000"/>
                </a:solidFill>
                <a:uFill>
                  <a:solidFill>
                    <a:srgbClr val="ffffff"/>
                  </a:solidFill>
                </a:uFill>
                <a:latin typeface="Times New Roman"/>
              </a:rPr>
              <a:t>content after further </a:t>
            </a:r>
            <a:r>
              <a:rPr b="0" lang="en-US" sz="1600" spc="-1" strike="noStrike">
                <a:solidFill>
                  <a:srgbClr val="000000"/>
                </a:solidFill>
                <a:uFill>
                  <a:solidFill>
                    <a:srgbClr val="ffffff"/>
                  </a:solidFill>
                </a:uFill>
                <a:latin typeface="Times New Roman"/>
              </a:rPr>
              <a:t>study. The </a:t>
            </a:r>
            <a:r>
              <a:rPr b="0" lang="en-US" sz="1600" spc="-1" strike="noStrike">
                <a:solidFill>
                  <a:srgbClr val="000000"/>
                </a:solidFill>
                <a:uFill>
                  <a:solidFill>
                    <a:srgbClr val="ffffff"/>
                  </a:solidFill>
                </a:uFill>
                <a:latin typeface="Times New Roman"/>
              </a:rPr>
              <a:t>contributor(s) </a:t>
            </a:r>
            <a:r>
              <a:rPr b="0" lang="en-US" sz="1600" spc="-1" strike="noStrike">
                <a:solidFill>
                  <a:srgbClr val="000000"/>
                </a:solidFill>
                <a:uFill>
                  <a:solidFill>
                    <a:srgbClr val="ffffff"/>
                  </a:solidFill>
                </a:uFill>
                <a:latin typeface="Times New Roman"/>
              </a:rPr>
              <a:t>reserve(s) the right to </a:t>
            </a:r>
            <a:r>
              <a:rPr b="0" lang="en-US" sz="1600" spc="-1" strike="noStrike">
                <a:solidFill>
                  <a:srgbClr val="000000"/>
                </a:solidFill>
                <a:uFill>
                  <a:solidFill>
                    <a:srgbClr val="ffffff"/>
                  </a:solidFill>
                </a:uFill>
                <a:latin typeface="Times New Roman"/>
              </a:rPr>
              <a:t>add, amend or </a:t>
            </a:r>
            <a:r>
              <a:rPr b="0" lang="en-US" sz="1600" spc="-1" strike="noStrike">
                <a:solidFill>
                  <a:srgbClr val="000000"/>
                </a:solidFill>
                <a:uFill>
                  <a:solidFill>
                    <a:srgbClr val="ffffff"/>
                  </a:solidFill>
                </a:uFill>
                <a:latin typeface="Times New Roman"/>
              </a:rPr>
              <a:t>withdraw material </a:t>
            </a:r>
            <a:r>
              <a:rPr b="0" lang="en-US" sz="1600" spc="-1" strike="noStrike">
                <a:solidFill>
                  <a:srgbClr val="000000"/>
                </a:solidFill>
                <a:uFill>
                  <a:solidFill>
                    <a:srgbClr val="ffffff"/>
                  </a:solidFill>
                </a:uFill>
                <a:latin typeface="Times New Roman"/>
              </a:rPr>
              <a:t>contained herein.</a:t>
            </a:r>
            <a:endParaRPr b="0" lang="en-US" sz="1600" spc="-1" strike="noStrike">
              <a:solidFill>
                <a:srgbClr val="000000"/>
              </a:solidFill>
              <a:uFill>
                <a:solidFill>
                  <a:srgbClr val="ffffff"/>
                </a:solidFill>
              </a:uFill>
              <a:latin typeface="Times New Roman"/>
            </a:endParaRPr>
          </a:p>
          <a:p>
            <a:pPr/>
            <a:r>
              <a:rPr b="1" lang="en-US" sz="1600" spc="-1" strike="noStrike">
                <a:solidFill>
                  <a:srgbClr val="000000"/>
                </a:solidFill>
                <a:uFill>
                  <a:solidFill>
                    <a:srgbClr val="ffffff"/>
                  </a:solidFill>
                </a:uFill>
                <a:latin typeface="Times New Roman"/>
              </a:rPr>
              <a:t>Release:</a:t>
            </a:r>
            <a:r>
              <a:rPr b="0" lang="en-US" sz="1600" spc="-1" strike="noStrike">
                <a:solidFill>
                  <a:srgbClr val="000000"/>
                </a:solidFill>
                <a:uFill>
                  <a:solidFill>
                    <a:srgbClr val="ffffff"/>
                  </a:solidFill>
                </a:uFill>
                <a:latin typeface="Times New Roman"/>
              </a:rPr>
              <a:t>	</a:t>
            </a:r>
            <a:r>
              <a:rPr b="0" lang="en-US" sz="1600" spc="-1" strike="noStrike">
                <a:solidFill>
                  <a:srgbClr val="000000"/>
                </a:solidFill>
                <a:uFill>
                  <a:solidFill>
                    <a:srgbClr val="ffffff"/>
                  </a:solidFill>
                </a:uFill>
                <a:latin typeface="Times New Roman"/>
              </a:rPr>
              <a:t>The </a:t>
            </a:r>
            <a:r>
              <a:rPr b="0" lang="en-US" sz="1600" spc="-1" strike="noStrike">
                <a:solidFill>
                  <a:srgbClr val="000000"/>
                </a:solidFill>
                <a:uFill>
                  <a:solidFill>
                    <a:srgbClr val="ffffff"/>
                  </a:solidFill>
                </a:uFill>
                <a:latin typeface="Times New Roman"/>
              </a:rPr>
              <a:t>contributor </a:t>
            </a:r>
            <a:r>
              <a:rPr b="0" lang="en-US" sz="1600" spc="-1" strike="noStrike">
                <a:solidFill>
                  <a:srgbClr val="000000"/>
                </a:solidFill>
                <a:uFill>
                  <a:solidFill>
                    <a:srgbClr val="ffffff"/>
                  </a:solidFill>
                </a:uFill>
                <a:latin typeface="Times New Roman"/>
              </a:rPr>
              <a:t>acknowledges and </a:t>
            </a:r>
            <a:r>
              <a:rPr b="0" lang="en-US" sz="1600" spc="-1" strike="noStrike">
                <a:solidFill>
                  <a:srgbClr val="000000"/>
                </a:solidFill>
                <a:uFill>
                  <a:solidFill>
                    <a:srgbClr val="ffffff"/>
                  </a:solidFill>
                </a:uFill>
                <a:latin typeface="Times New Roman"/>
              </a:rPr>
              <a:t>accepts that this </a:t>
            </a:r>
            <a:r>
              <a:rPr b="0" lang="en-US" sz="1600" spc="-1" strike="noStrike">
                <a:solidFill>
                  <a:srgbClr val="000000"/>
                </a:solidFill>
                <a:uFill>
                  <a:solidFill>
                    <a:srgbClr val="ffffff"/>
                  </a:solidFill>
                </a:uFill>
                <a:latin typeface="Times New Roman"/>
              </a:rPr>
              <a:t>contribution becomes </a:t>
            </a:r>
            <a:r>
              <a:rPr b="0" lang="en-US" sz="1600" spc="-1" strike="noStrike">
                <a:solidFill>
                  <a:srgbClr val="000000"/>
                </a:solidFill>
                <a:uFill>
                  <a:solidFill>
                    <a:srgbClr val="ffffff"/>
                  </a:solidFill>
                </a:uFill>
                <a:latin typeface="Times New Roman"/>
              </a:rPr>
              <a:t>the property of IEEE </a:t>
            </a:r>
            <a:r>
              <a:rPr b="0" lang="en-US" sz="1600" spc="-1" strike="noStrike">
                <a:solidFill>
                  <a:srgbClr val="000000"/>
                </a:solidFill>
                <a:uFill>
                  <a:solidFill>
                    <a:srgbClr val="ffffff"/>
                  </a:solidFill>
                </a:uFill>
                <a:latin typeface="Times New Roman"/>
              </a:rPr>
              <a:t>and may be made </a:t>
            </a:r>
            <a:r>
              <a:rPr b="0" lang="en-US" sz="1600" spc="-1" strike="noStrike">
                <a:solidFill>
                  <a:srgbClr val="000000"/>
                </a:solidFill>
                <a:uFill>
                  <a:solidFill>
                    <a:srgbClr val="ffffff"/>
                  </a:solidFill>
                </a:uFill>
                <a:latin typeface="Times New Roman"/>
              </a:rPr>
              <a:t>publicly available by </a:t>
            </a:r>
            <a:r>
              <a:rPr b="0" lang="en-US" sz="1600" spc="-1" strike="noStrike">
                <a:solidFill>
                  <a:srgbClr val="000000"/>
                </a:solidFill>
                <a:uFill>
                  <a:solidFill>
                    <a:srgbClr val="ffffff"/>
                  </a:solidFill>
                </a:uFill>
                <a:latin typeface="Times New Roman"/>
              </a:rPr>
              <a:t>P802.15.</a:t>
            </a:r>
            <a:r>
              <a:rPr b="0" lang="en-US" sz="1600" spc="-1" strike="noStrike">
                <a:solidFill>
                  <a:srgbClr val="000000"/>
                </a:solidFill>
                <a:uFill>
                  <a:solidFill>
                    <a:srgbClr val="ffffff"/>
                  </a:solidFill>
                </a:uFill>
                <a:latin typeface="Times New Roman"/>
              </a:rPr>
              <a:t>	</a:t>
            </a:r>
            <a:endParaRPr b="0" lang="en-US" sz="1600" spc="-1" strike="noStrike">
              <a:solidFill>
                <a:srgbClr val="000000"/>
              </a:solidFill>
              <a:uFill>
                <a:solidFill>
                  <a:srgbClr val="ffffff"/>
                </a:solidFill>
              </a:uFill>
              <a:latin typeface="Times New Roman"/>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0"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CID 229</a:t>
            </a:r>
            <a:endParaRPr b="0" lang="en-US" sz="3600" spc="-1" strike="noStrike">
              <a:solidFill>
                <a:srgbClr val="000000"/>
              </a:solidFill>
              <a:uFill>
                <a:solidFill>
                  <a:srgbClr val="ffffff"/>
                </a:solidFill>
              </a:uFill>
              <a:latin typeface="Times New Roman"/>
            </a:endParaRPr>
          </a:p>
        </p:txBody>
      </p:sp>
      <p:sp>
        <p:nvSpPr>
          <p:cNvPr id="61" name="TextShape 2"/>
          <p:cNvSpPr txBox="1"/>
          <p:nvPr/>
        </p:nvSpPr>
        <p:spPr>
          <a:xfrm>
            <a:off x="685800" y="1981080"/>
            <a:ext cx="7772400" cy="444600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Comment: Annex C has a number of issues:   It is an example only for 2006 frames.  Need examples that use v2 frames.  The current examples cover beacon frames but not enhanced beacons.  It shows a MAC command frame which was not encrypted in v1 frames but is for v2 frames.   Need examples with v2 frames including header and payload IE's.  Need to include v2 frame types like multipurpose frames.  </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Proposed Change: Back when Annex C was created, this section was populated by hand.  It is strongly recommended that the new examples come from a Wireshark trace since the industry has gravitated towards that and there is good agreement among the current 15.4 chipset vendors. </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Resolution: Revised</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Proposed Resolution: Two examples of Annex C is kept (C.2.1 and C.2.3). The example C.2.2 using Security Level 4 (which was removed in 2015) is removed.</a:t>
            </a:r>
            <a:br/>
            <a:br/>
            <a:r>
              <a:rPr b="0" lang="en-US" sz="3200" spc="-1" strike="noStrike">
                <a:solidFill>
                  <a:srgbClr val="000000"/>
                </a:solidFill>
                <a:uFill>
                  <a:solidFill>
                    <a:srgbClr val="ffffff"/>
                  </a:solidFill>
                </a:uFill>
                <a:latin typeface="Arial"/>
              </a:rPr>
              <a:t>Remove Section C.2.2, Add new sections as specified in CID 224.  </a:t>
            </a:r>
            <a:endParaRPr b="0" lang="en-US" sz="3200" spc="-1" strike="noStrike">
              <a:solidFill>
                <a:srgbClr val="000000"/>
              </a:solidFill>
              <a:uFill>
                <a:solidFill>
                  <a:srgbClr val="ffffff"/>
                </a:solidFill>
              </a:uFill>
              <a:latin typeface="Arial"/>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2"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CID 232</a:t>
            </a:r>
            <a:endParaRPr b="0" lang="en-US" sz="3600" spc="-1" strike="noStrike">
              <a:solidFill>
                <a:srgbClr val="000000"/>
              </a:solidFill>
              <a:uFill>
                <a:solidFill>
                  <a:srgbClr val="ffffff"/>
                </a:solidFill>
              </a:uFill>
              <a:latin typeface="Times New Roman"/>
            </a:endParaRPr>
          </a:p>
        </p:txBody>
      </p:sp>
      <p:sp>
        <p:nvSpPr>
          <p:cNvPr id="63" name="TextShape 2"/>
          <p:cNvSpPr txBox="1"/>
          <p:nvPr/>
        </p:nvSpPr>
        <p:spPr>
          <a:xfrm>
            <a:off x="685800" y="1981080"/>
            <a:ext cx="7772400" cy="444600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Comment: This example uses frame version 0 and 1 MAC frames. The processing rules for frame version 2 MAC frames are different. This should be noted in the beginning of section.</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Proposed Change: Add note explaining that this is using old frame format in the example and in this format the MAC command is actually not encrypted, but in the frame format 2 the MAC command byte itself will be encrypted.</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Resolution: Revised</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Proposed Resolution: Add text as new paragraph to beginning of C.2.3.1 “This example uses frame version 1 MAC Command frames. The processing rules for frame version 2 MAC Commands is different. In the frame version 1 the MAC command (first byte after MHR) is not encrypted, in frame version 2 MAC Command frames everything after MHR is encrypted if security level is &gt; 4.”</a:t>
            </a:r>
            <a:endParaRPr b="0" lang="en-US" sz="3200" spc="-1" strike="noStrike">
              <a:solidFill>
                <a:srgbClr val="000000"/>
              </a:solidFill>
              <a:uFill>
                <a:solidFill>
                  <a:srgbClr val="ffffff"/>
                </a:solidFill>
              </a:uFill>
              <a:latin typeface="Arial"/>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4"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CID 234</a:t>
            </a:r>
            <a:endParaRPr b="0" lang="en-US" sz="3600" spc="-1" strike="noStrike">
              <a:solidFill>
                <a:srgbClr val="000000"/>
              </a:solidFill>
              <a:uFill>
                <a:solidFill>
                  <a:srgbClr val="ffffff"/>
                </a:solidFill>
              </a:uFill>
              <a:latin typeface="Times New Roman"/>
            </a:endParaRPr>
          </a:p>
        </p:txBody>
      </p:sp>
      <p:sp>
        <p:nvSpPr>
          <p:cNvPr id="65" name="TextShape 2"/>
          <p:cNvSpPr txBox="1"/>
          <p:nvPr/>
        </p:nvSpPr>
        <p:spPr>
          <a:xfrm>
            <a:off x="685800" y="1981080"/>
            <a:ext cx="7772400" cy="444600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Comment: Add new examples for following frames: MAC command frames using frame version 2 with Payload IEs and using security level 7. Enhanced beacon with Payload IEs using security level 3. Data frame with both header IEs and Payload IEs using security level 6. Enhanced ACK using header IEs and security level 5.</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Proposed Change: Generate the examples and add them. The examples does not need to have all internal calculations as we have for current examples, it would be enough to have actual frame in hex, and the resulting final packet in hex.</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Resolution: Defer</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Proposed Resolution: Generate examples as proposed in the Comment. </a:t>
            </a:r>
            <a:endParaRPr b="0" lang="en-US" sz="3200" spc="-1" strike="noStrike">
              <a:solidFill>
                <a:srgbClr val="000000"/>
              </a:solidFill>
              <a:uFill>
                <a:solidFill>
                  <a:srgbClr val="ffffff"/>
                </a:solidFill>
              </a:uFill>
              <a:latin typeface="Arial"/>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4" name="TextShape 1"/>
          <p:cNvSpPr txBox="1"/>
          <p:nvPr/>
        </p:nvSpPr>
        <p:spPr>
          <a:xfrm>
            <a:off x="685800" y="2284560"/>
            <a:ext cx="7772400" cy="123588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4md LB Resolutions from Kivinen</a:t>
            </a:r>
            <a:endParaRPr b="0" lang="en-US" sz="3600" spc="-1" strike="noStrike">
              <a:solidFill>
                <a:srgbClr val="000000"/>
              </a:solidFill>
              <a:uFill>
                <a:solidFill>
                  <a:srgbClr val="ffffff"/>
                </a:solidFill>
              </a:uFill>
              <a:latin typeface="Times New Roman"/>
            </a:endParaRPr>
          </a:p>
        </p:txBody>
      </p:sp>
      <p:sp>
        <p:nvSpPr>
          <p:cNvPr id="45" name="TextShape 2"/>
          <p:cNvSpPr txBox="1"/>
          <p:nvPr/>
        </p:nvSpPr>
        <p:spPr>
          <a:xfrm>
            <a:off x="1371600" y="3931200"/>
            <a:ext cx="6400800" cy="1753200"/>
          </a:xfrm>
          <a:prstGeom prst="rect">
            <a:avLst/>
          </a:prstGeom>
          <a:noFill/>
          <a:ln>
            <a:noFill/>
          </a:ln>
        </p:spPr>
        <p:txBody>
          <a:bodyPr lIns="0" rIns="0" tIns="0" bIns="0" anchor="ctr"/>
          <a:p>
            <a:pPr algn="ctr">
              <a:spcBef>
                <a:spcPts val="799"/>
              </a:spcBef>
            </a:pPr>
            <a:r>
              <a:rPr b="0" lang="en-US" sz="3200" spc="-1" strike="noStrike">
                <a:solidFill>
                  <a:srgbClr val="000000"/>
                </a:solidFill>
                <a:uFill>
                  <a:solidFill>
                    <a:srgbClr val="ffffff"/>
                  </a:solidFill>
                </a:uFill>
                <a:latin typeface="Arial"/>
              </a:rPr>
              <a:t>Tero Kivinen</a:t>
            </a:r>
            <a:endParaRPr b="0" lang="en-US" sz="3200" spc="-1" strike="noStrike">
              <a:solidFill>
                <a:srgbClr val="000000"/>
              </a:solidFill>
              <a:uFill>
                <a:solidFill>
                  <a:srgbClr val="ffffff"/>
                </a:solidFill>
              </a:uFill>
              <a:latin typeface="Arial"/>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CID 64</a:t>
            </a:r>
            <a:endParaRPr b="0" lang="en-US" sz="3600" spc="-1" strike="noStrike">
              <a:solidFill>
                <a:srgbClr val="000000"/>
              </a:solidFill>
              <a:uFill>
                <a:solidFill>
                  <a:srgbClr val="ffffff"/>
                </a:solidFill>
              </a:uFill>
              <a:latin typeface="Times New Roman"/>
            </a:endParaRPr>
          </a:p>
        </p:txBody>
      </p:sp>
      <p:sp>
        <p:nvSpPr>
          <p:cNvPr id="47" name="TextShape 2"/>
          <p:cNvSpPr txBox="1"/>
          <p:nvPr/>
        </p:nvSpPr>
        <p:spPr>
          <a:xfrm>
            <a:off x="685800" y="1981080"/>
            <a:ext cx="7772400" cy="444600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Comment: This text here says that “appropriate operating mode description IE shall be generated”, but I have not found a list of operating mode IEs that can be used here.</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Proposed Change: Create a table here listing different IEs that can be used to deliver the operating modes, especially as some of those are not very well named (for example is “Mode Switch Parameter IE” one of those, most likely not as  table 7-19 does not list 6.10 for use?). Checking table 7-19 the list could be O-QPSK PHY Mode IE, LECIM DSSS Operating Mode IE, LESIM FSK Operating Mode IE, RCC PHY Operating Mode IE. There is also TVWS PHY Operating Mode Description IE, which use does not list 6.10, so perhaps it cannot be used here?</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Resolution: Revised</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Proposed Resolution: Add table as shown in next page, and modify text to say “appropriate operating mode description IE as described in table x-y shall be generated”.</a:t>
            </a:r>
            <a:endParaRPr b="0" lang="en-US" sz="3200" spc="-1" strike="noStrike">
              <a:solidFill>
                <a:srgbClr val="000000"/>
              </a:solidFill>
              <a:uFill>
                <a:solidFill>
                  <a:srgbClr val="ffffff"/>
                </a:solidFill>
              </a:uFill>
              <a:latin typeface="Arial"/>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CID 64, Table x-y</a:t>
            </a:r>
            <a:endParaRPr b="0" lang="en-US" sz="3600" spc="-1" strike="noStrike">
              <a:solidFill>
                <a:srgbClr val="000000"/>
              </a:solidFill>
              <a:uFill>
                <a:solidFill>
                  <a:srgbClr val="ffffff"/>
                </a:solidFill>
              </a:uFill>
              <a:latin typeface="Times New Roman"/>
            </a:endParaRPr>
          </a:p>
        </p:txBody>
      </p:sp>
      <p:sp>
        <p:nvSpPr>
          <p:cNvPr id="49" name="TextShape 2"/>
          <p:cNvSpPr txBox="1"/>
          <p:nvPr/>
        </p:nvSpPr>
        <p:spPr>
          <a:xfrm>
            <a:off x="685800" y="1981080"/>
            <a:ext cx="7772400" cy="4446000"/>
          </a:xfrm>
          <a:prstGeom prst="rect">
            <a:avLst/>
          </a:prstGeom>
          <a:noFill/>
          <a:ln>
            <a:noFill/>
          </a:ln>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CID 95</a:t>
            </a:r>
            <a:endParaRPr b="0" lang="en-US" sz="3600" spc="-1" strike="noStrike">
              <a:solidFill>
                <a:srgbClr val="000000"/>
              </a:solidFill>
              <a:uFill>
                <a:solidFill>
                  <a:srgbClr val="ffffff"/>
                </a:solidFill>
              </a:uFill>
              <a:latin typeface="Times New Roman"/>
            </a:endParaRPr>
          </a:p>
        </p:txBody>
      </p:sp>
      <p:sp>
        <p:nvSpPr>
          <p:cNvPr id="51" name="TextShape 2"/>
          <p:cNvSpPr txBox="1"/>
          <p:nvPr/>
        </p:nvSpPr>
        <p:spPr>
          <a:xfrm>
            <a:off x="685800" y="1981080"/>
            <a:ext cx="7772400" cy="444600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Comment: Paragrah mentions the Frame Type field, Security Enabled field, and Frame Version field, and Frame Pending field, and thens says says "If the Frame Version field is not 0b10, all other fields in the Frame Control field shall be set to zero and ignored on reception."  But this is in conflict with the list beginning line 16 which says how the addressing mode filed needs to be set up for frame versions 0b00 to 0b10.</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Proposed Change: Not sure, what is the easiest fix, perhaps make the sentence explicit, "If the Frame Version field is not 0b10, fields XXXXX in the Frame Control field shall be set to zero and ignored on reception."  where XXXXX is is list of the fields that should be zeroed.</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Resolution: Revised</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Proposed Resolution: Change text as shown on next page.</a:t>
            </a:r>
            <a:endParaRPr b="0" lang="en-US" sz="3200" spc="-1" strike="noStrike">
              <a:solidFill>
                <a:srgbClr val="000000"/>
              </a:solidFill>
              <a:uFill>
                <a:solidFill>
                  <a:srgbClr val="ffffff"/>
                </a:solidFill>
              </a:uFill>
              <a:latin typeface="Arial"/>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CID 95, cont</a:t>
            </a:r>
            <a:endParaRPr b="0" lang="en-US" sz="3600" spc="-1" strike="noStrike">
              <a:solidFill>
                <a:srgbClr val="000000"/>
              </a:solidFill>
              <a:uFill>
                <a:solidFill>
                  <a:srgbClr val="ffffff"/>
                </a:solidFill>
              </a:uFill>
              <a:latin typeface="Times New Roman"/>
            </a:endParaRPr>
          </a:p>
        </p:txBody>
      </p:sp>
      <p:sp>
        <p:nvSpPr>
          <p:cNvPr id="53" name="TextShape 2"/>
          <p:cNvSpPr txBox="1"/>
          <p:nvPr/>
        </p:nvSpPr>
        <p:spPr>
          <a:xfrm>
            <a:off x="740520" y="1931760"/>
            <a:ext cx="7682040" cy="4050360"/>
          </a:xfrm>
          <a:prstGeom prst="rect">
            <a:avLst/>
          </a:prstGeom>
          <a:noFill/>
          <a:ln>
            <a:noFill/>
          </a:ln>
        </p:spPr>
        <p:txBody>
          <a:bodyPr lIns="90000" rIns="90000" tIns="45000" bIns="45000"/>
          <a:p>
            <a:r>
              <a:rPr b="0" lang="en-US" sz="1300" spc="-1" strike="noStrike">
                <a:solidFill>
                  <a:srgbClr val="000000"/>
                </a:solidFill>
                <a:uFill>
                  <a:solidFill>
                    <a:srgbClr val="ffffff"/>
                  </a:solidFill>
                </a:uFill>
                <a:latin typeface="Times New Roman"/>
              </a:rPr>
              <a:t>The Frame Type field shall contain the value that indicates a Beacon frame, as shown in Table 7-1. The Security Enabled field shall be set to one if security is enabled and the Frame Version field is not zero. If a broadcast frame is pending, the Frame Pending field shall be set to one. </a:t>
            </a:r>
            <a:r>
              <a:rPr b="0" lang="en-US" sz="1300" spc="-1" strike="sngStrike">
                <a:solidFill>
                  <a:srgbClr val="000000"/>
                </a:solidFill>
                <a:uFill>
                  <a:solidFill>
                    <a:srgbClr val="ffffff"/>
                  </a:solidFill>
                </a:uFill>
                <a:latin typeface="Times New Roman"/>
              </a:rPr>
              <a:t>If the Frame Version field is not 0b10, all other fields in the Frame Control field shall be set to zero and ignored on reception.</a:t>
            </a:r>
            <a:endParaRPr b="0" lang="en-US" sz="1300" spc="-1" strike="noStrike">
              <a:solidFill>
                <a:srgbClr val="000000"/>
              </a:solidFill>
              <a:uFill>
                <a:solidFill>
                  <a:srgbClr val="ffffff"/>
                </a:solidFill>
              </a:uFill>
              <a:latin typeface="Times New Roman"/>
            </a:endParaRPr>
          </a:p>
          <a:p>
            <a:endParaRPr b="0" lang="en-US" sz="1300" spc="-1" strike="noStrike">
              <a:solidFill>
                <a:srgbClr val="000000"/>
              </a:solidFill>
              <a:uFill>
                <a:solidFill>
                  <a:srgbClr val="ffffff"/>
                </a:solidFill>
              </a:uFill>
              <a:latin typeface="Times New Roman"/>
            </a:endParaRPr>
          </a:p>
          <a:p>
            <a:r>
              <a:rPr b="0" lang="en-US" sz="1300" spc="-1" strike="noStrike">
                <a:solidFill>
                  <a:srgbClr val="000000"/>
                </a:solidFill>
                <a:uFill>
                  <a:solidFill>
                    <a:srgbClr val="ffffff"/>
                  </a:solidFill>
                </a:uFill>
                <a:latin typeface="Times New Roman"/>
              </a:rPr>
              <a:t>The Sequence Number field shall contain the current value of macBsn if it is a Beacon frame or macEbsn if it is an Enhanced Beacon frame. As a device may be sending both Beacon frames and Enhanced Beacon frames, separate sequence numbers shall be maintained. If sending an Enhanced Beacon frame </a:t>
            </a:r>
            <a:r>
              <a:rPr b="0" lang="en-US" sz="1300" spc="-1" strike="noStrike" u="sng">
                <a:solidFill>
                  <a:srgbClr val="000000"/>
                </a:solidFill>
                <a:uFill>
                  <a:solidFill>
                    <a:srgbClr val="ffffff"/>
                  </a:solidFill>
                </a:uFill>
                <a:latin typeface="Times New Roman"/>
              </a:rPr>
              <a:t>(Frame Version field is 0b10)</a:t>
            </a:r>
            <a:r>
              <a:rPr b="0" lang="en-US" sz="1300" spc="-1" strike="noStrike">
                <a:solidFill>
                  <a:srgbClr val="000000"/>
                </a:solidFill>
                <a:uFill>
                  <a:solidFill>
                    <a:srgbClr val="ffffff"/>
                  </a:solidFill>
                </a:uFill>
                <a:latin typeface="Times New Roman"/>
              </a:rPr>
              <a:t>, the sequence number may be suppressed by setting the Sequence Number Suppression field in the Frame Control field. When the frame version field is 0b00-0b01 the Sequence Number field shall be present.</a:t>
            </a:r>
            <a:endParaRPr b="0" lang="en-US" sz="1300" spc="-1" strike="noStrike">
              <a:solidFill>
                <a:srgbClr val="000000"/>
              </a:solidFill>
              <a:uFill>
                <a:solidFill>
                  <a:srgbClr val="ffffff"/>
                </a:solidFill>
              </a:uFill>
              <a:latin typeface="Times New Roman"/>
            </a:endParaRPr>
          </a:p>
          <a:p>
            <a:endParaRPr b="0" lang="en-US" sz="1300" spc="-1" strike="noStrike">
              <a:solidFill>
                <a:srgbClr val="000000"/>
              </a:solidFill>
              <a:uFill>
                <a:solidFill>
                  <a:srgbClr val="ffffff"/>
                </a:solidFill>
              </a:uFill>
              <a:latin typeface="Times New Roman"/>
            </a:endParaRPr>
          </a:p>
          <a:p>
            <a:r>
              <a:rPr b="0" lang="en-US" sz="1300" spc="-1" strike="noStrike">
                <a:solidFill>
                  <a:srgbClr val="000000"/>
                </a:solidFill>
                <a:uFill>
                  <a:solidFill>
                    <a:srgbClr val="ffffff"/>
                  </a:solidFill>
                </a:uFill>
                <a:latin typeface="Times New Roman"/>
              </a:rPr>
              <a:t>When the Frame Version field is 0b00-0b01:</a:t>
            </a:r>
            <a:endParaRPr b="0" lang="en-US" sz="1300" spc="-1" strike="noStrike">
              <a:solidFill>
                <a:srgbClr val="000000"/>
              </a:solidFill>
              <a:uFill>
                <a:solidFill>
                  <a:srgbClr val="ffffff"/>
                </a:solidFill>
              </a:uFill>
              <a:latin typeface="Times New Roman"/>
            </a:endParaRPr>
          </a:p>
          <a:p>
            <a:endParaRPr b="0" lang="en-US" sz="1300" spc="-1" strike="noStrike">
              <a:solidFill>
                <a:srgbClr val="000000"/>
              </a:solidFill>
              <a:uFill>
                <a:solidFill>
                  <a:srgbClr val="ffffff"/>
                </a:solidFill>
              </a:uFill>
              <a:latin typeface="Times New Roman"/>
            </a:endParaRPr>
          </a:p>
          <a:p>
            <a:pPr marL="182880" indent="-182880">
              <a:buClr>
                <a:srgbClr val="000000"/>
              </a:buClr>
              <a:buFont typeface="DejaVu Sans"/>
              <a:buChar char="-"/>
            </a:pPr>
            <a:r>
              <a:rPr b="0" lang="en-US" sz="1300" spc="-1" strike="noStrike">
                <a:solidFill>
                  <a:srgbClr val="000000"/>
                </a:solidFill>
                <a:uFill>
                  <a:solidFill>
                    <a:srgbClr val="ffffff"/>
                  </a:solidFill>
                </a:uFill>
                <a:latin typeface="Times New Roman"/>
              </a:rPr>
              <a:t>The Source Addressing mode field shall be set to indicate that the Source Address and Source PAN ID fields are present.</a:t>
            </a:r>
            <a:endParaRPr b="0" lang="en-US" sz="1300" spc="-1" strike="noStrike">
              <a:solidFill>
                <a:srgbClr val="000000"/>
              </a:solidFill>
              <a:uFill>
                <a:solidFill>
                  <a:srgbClr val="ffffff"/>
                </a:solidFill>
              </a:uFill>
              <a:latin typeface="Times New Roman"/>
            </a:endParaRPr>
          </a:p>
          <a:p>
            <a:pPr marL="182880" indent="-182880">
              <a:buClr>
                <a:srgbClr val="000000"/>
              </a:buClr>
              <a:buFont typeface="DejaVu Sans"/>
              <a:buChar char="-"/>
            </a:pPr>
            <a:r>
              <a:rPr b="0" lang="en-US" sz="1300" spc="-1" strike="noStrike">
                <a:solidFill>
                  <a:srgbClr val="000000"/>
                </a:solidFill>
                <a:uFill>
                  <a:solidFill>
                    <a:srgbClr val="ffffff"/>
                  </a:solidFill>
                </a:uFill>
                <a:latin typeface="Times New Roman"/>
              </a:rPr>
              <a:t>The Destination Addressing mode field shall be set to indicated that the Destination Address and Destination PAN ID fields are not present.</a:t>
            </a:r>
            <a:endParaRPr b="0" lang="en-US" sz="1300" spc="-1" strike="noStrike">
              <a:solidFill>
                <a:srgbClr val="000000"/>
              </a:solidFill>
              <a:uFill>
                <a:solidFill>
                  <a:srgbClr val="ffffff"/>
                </a:solidFill>
              </a:uFill>
              <a:latin typeface="Times New Roman"/>
            </a:endParaRPr>
          </a:p>
          <a:p>
            <a:pPr marL="182880" indent="-182880">
              <a:buClr>
                <a:srgbClr val="000000"/>
              </a:buClr>
              <a:buFont typeface="DejaVu Sans"/>
              <a:buChar char="-"/>
            </a:pPr>
            <a:r>
              <a:rPr b="0" lang="en-US" sz="1300" spc="-1" strike="noStrike">
                <a:solidFill>
                  <a:srgbClr val="000000"/>
                </a:solidFill>
                <a:uFill>
                  <a:solidFill>
                    <a:srgbClr val="ffffff"/>
                  </a:solidFill>
                </a:uFill>
                <a:latin typeface="Times New Roman"/>
              </a:rPr>
              <a:t>The Source PAN ID field and Source Address field shall contain macPanId and the address, respectively, of the device transmitting the beacon.</a:t>
            </a:r>
            <a:endParaRPr b="0" lang="en-US" sz="1300" spc="-1" strike="noStrike">
              <a:solidFill>
                <a:srgbClr val="000000"/>
              </a:solidFill>
              <a:uFill>
                <a:solidFill>
                  <a:srgbClr val="ffffff"/>
                </a:solidFill>
              </a:uFill>
              <a:latin typeface="Times New Roman"/>
            </a:endParaRPr>
          </a:p>
          <a:p>
            <a:pPr marL="182880" indent="-182880">
              <a:buClr>
                <a:srgbClr val="000000"/>
              </a:buClr>
              <a:buFont typeface="DejaVu Sans"/>
              <a:buChar char="-"/>
            </a:pPr>
            <a:r>
              <a:rPr b="0" lang="en-US" sz="1300" spc="-1" strike="noStrike" u="sng">
                <a:solidFill>
                  <a:srgbClr val="000000"/>
                </a:solidFill>
                <a:uFill>
                  <a:solidFill>
                    <a:srgbClr val="ffffff"/>
                  </a:solidFill>
                </a:uFill>
                <a:latin typeface="Times New Roman"/>
              </a:rPr>
              <a:t>All other fields in the Frame Control field shall be set to zero and ignored on reception. </a:t>
            </a:r>
            <a:endParaRPr b="0" lang="en-US" sz="1300" spc="-1" strike="noStrike">
              <a:solidFill>
                <a:srgbClr val="000000"/>
              </a:solidFill>
              <a:uFill>
                <a:solidFill>
                  <a:srgbClr val="ffffff"/>
                </a:solidFill>
              </a:uFill>
              <a:latin typeface="Times New Roman"/>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CID 209</a:t>
            </a:r>
            <a:endParaRPr b="0" lang="en-US" sz="3600" spc="-1" strike="noStrike">
              <a:solidFill>
                <a:srgbClr val="000000"/>
              </a:solidFill>
              <a:uFill>
                <a:solidFill>
                  <a:srgbClr val="ffffff"/>
                </a:solidFill>
              </a:uFill>
              <a:latin typeface="Times New Roman"/>
            </a:endParaRPr>
          </a:p>
        </p:txBody>
      </p:sp>
      <p:sp>
        <p:nvSpPr>
          <p:cNvPr id="55" name="TextShape 2"/>
          <p:cNvSpPr txBox="1"/>
          <p:nvPr/>
        </p:nvSpPr>
        <p:spPr>
          <a:xfrm>
            <a:off x="685800" y="1981080"/>
            <a:ext cx="7772400" cy="444600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Comment: There is several tables and hierarchical structures in our PIB, but this MLME-GET does not explain how those structures or values from those structures are accessed.  </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Proposed Change: Add text explaining how hierarchical structures are accessed using MLME-GET, this also might affect the MLME-GET.confirm as it might need to return.</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Resolution: Revise</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Proposed Resolution: Add paragraph to Section 8.2.6.1 page 272 end of page: </a:t>
            </a:r>
            <a:br/>
            <a:br/>
            <a:r>
              <a:rPr b="0" lang="en-US" sz="3200" spc="-1" strike="noStrike">
                <a:solidFill>
                  <a:srgbClr val="000000"/>
                </a:solidFill>
                <a:uFill>
                  <a:solidFill>
                    <a:srgbClr val="ffffff"/>
                  </a:solidFill>
                </a:uFill>
                <a:latin typeface="Arial"/>
              </a:rPr>
              <a:t>“The MAC PIB contains some hierarchical data structures (for example the TSCH macLinkTable, or security MAC PIBs described in section 9.5), and the PibAttribute parameter needs to be able to address them. i.e., it needs to be possible to get macNodeAddress (Table 8-96) from macLinkTable that matches given macLinkHandle. As and conceptual interface no exact format how PibAttribute is defined.”</a:t>
            </a:r>
            <a:br/>
            <a:br/>
            <a:r>
              <a:rPr b="0" lang="en-US" sz="3200" spc="-1" strike="noStrike">
                <a:solidFill>
                  <a:srgbClr val="000000"/>
                </a:solidFill>
                <a:uFill>
                  <a:solidFill>
                    <a:srgbClr val="ffffff"/>
                  </a:solidFill>
                </a:uFill>
                <a:latin typeface="Arial"/>
              </a:rPr>
              <a:t>Also add paragraph to Section 8.2.6.2 page 273 line 13.5 i.e., end of the section: </a:t>
            </a:r>
            <a:br/>
            <a:br/>
            <a:r>
              <a:rPr b="0" lang="en-US" sz="3200" spc="-1" strike="noStrike">
                <a:solidFill>
                  <a:srgbClr val="000000"/>
                </a:solidFill>
                <a:uFill>
                  <a:solidFill>
                    <a:srgbClr val="ffffff"/>
                  </a:solidFill>
                </a:uFill>
                <a:latin typeface="Arial"/>
              </a:rPr>
              <a:t>“As MAC PIB contains some hierarchical data structures, it is also possible to provide interface where MLME-GET.confirm returns more complicated structure (for example whole macLinkTable matching given macLinkHandle).”</a:t>
            </a:r>
            <a:endParaRPr b="0" lang="en-US" sz="3200" spc="-1" strike="noStrike">
              <a:solidFill>
                <a:srgbClr val="000000"/>
              </a:solidFill>
              <a:uFill>
                <a:solidFill>
                  <a:srgbClr val="ffffff"/>
                </a:solidFill>
              </a:uFill>
              <a:latin typeface="Arial"/>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6"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CID 210</a:t>
            </a:r>
            <a:endParaRPr b="0" lang="en-US" sz="3600" spc="-1" strike="noStrike">
              <a:solidFill>
                <a:srgbClr val="000000"/>
              </a:solidFill>
              <a:uFill>
                <a:solidFill>
                  <a:srgbClr val="ffffff"/>
                </a:solidFill>
              </a:uFill>
              <a:latin typeface="Times New Roman"/>
            </a:endParaRPr>
          </a:p>
        </p:txBody>
      </p:sp>
      <p:sp>
        <p:nvSpPr>
          <p:cNvPr id="57" name="TextShape 2"/>
          <p:cNvSpPr txBox="1"/>
          <p:nvPr/>
        </p:nvSpPr>
        <p:spPr>
          <a:xfrm>
            <a:off x="685800" y="1981080"/>
            <a:ext cx="7772400" cy="444600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Comment: There is several tables and hierarchical structures in our PIB, but this MLME-SET does not explain how those structures or values in those structures are written.  </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Proposed Change: Add text explaining how to write hierarchical structures or values in them.</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Resolution: Revise</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Proposed Resolution: Add paragraph to Section 8.2.6.3 page 273 end of page: </a:t>
            </a:r>
            <a:br/>
            <a:br/>
            <a:r>
              <a:rPr b="0" lang="en-US" sz="3200" spc="-1" strike="noStrike">
                <a:solidFill>
                  <a:srgbClr val="000000"/>
                </a:solidFill>
                <a:uFill>
                  <a:solidFill>
                    <a:srgbClr val="ffffff"/>
                  </a:solidFill>
                </a:uFill>
                <a:latin typeface="Arial"/>
              </a:rPr>
              <a:t>“The MAC PIB contains some hierarchical data structures (for example the TSCH macLinkTable, or security MAC PIBs described in section 9.5), and the PibAttribute parameter needs to be able to address them. For example it needs to be possible to set secExempt (Table 9-14) of secDeviceDescriptor that matches given secExtAddress inside the secDeviceList (Table 9-8). Note, that it is not possible to fetch the whole secDeviceDescriptor and modify it and set it back, as there is read only fields inside the secDeviceDescriptor (secDeviceMinFrameCounter).</a:t>
            </a:r>
            <a:br/>
            <a:br/>
            <a:r>
              <a:rPr b="0" lang="en-US" sz="3200" spc="-1" strike="noStrike">
                <a:solidFill>
                  <a:srgbClr val="000000"/>
                </a:solidFill>
                <a:uFill>
                  <a:solidFill>
                    <a:srgbClr val="ffffff"/>
                  </a:solidFill>
                </a:uFill>
                <a:latin typeface="Arial"/>
              </a:rPr>
              <a:t>In some cases there might be need to remove or add elements to hierarchical tables, but no interface is defined in this standard how it is done.”</a:t>
            </a:r>
            <a:br/>
            <a:br/>
            <a:r>
              <a:rPr b="0" lang="en-US" sz="3200" spc="-1" strike="noStrike">
                <a:solidFill>
                  <a:srgbClr val="000000"/>
                </a:solidFill>
                <a:uFill>
                  <a:solidFill>
                    <a:srgbClr val="ffffff"/>
                  </a:solidFill>
                </a:uFill>
                <a:latin typeface="Arial"/>
              </a:rPr>
              <a:t> </a:t>
            </a:r>
            <a:endParaRPr b="0" lang="en-US" sz="3200" spc="-1" strike="noStrike">
              <a:solidFill>
                <a:srgbClr val="000000"/>
              </a:solidFill>
              <a:uFill>
                <a:solidFill>
                  <a:srgbClr val="ffffff"/>
                </a:solidFill>
              </a:uFill>
              <a:latin typeface="Arial"/>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8"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CID 223</a:t>
            </a:r>
            <a:endParaRPr b="0" lang="en-US" sz="3600" spc="-1" strike="noStrike">
              <a:solidFill>
                <a:srgbClr val="000000"/>
              </a:solidFill>
              <a:uFill>
                <a:solidFill>
                  <a:srgbClr val="ffffff"/>
                </a:solidFill>
              </a:uFill>
              <a:latin typeface="Times New Roman"/>
            </a:endParaRPr>
          </a:p>
        </p:txBody>
      </p:sp>
      <p:sp>
        <p:nvSpPr>
          <p:cNvPr id="59" name="TextShape 2"/>
          <p:cNvSpPr txBox="1"/>
          <p:nvPr/>
        </p:nvSpPr>
        <p:spPr>
          <a:xfrm>
            <a:off x="685800" y="1981080"/>
            <a:ext cx="7772400" cy="444600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Comment: The IeStatusList, first mentioned here, is defined as a return parameter from the incoming frame security procedure  (in clauses 9.2.3, 9.2.4, 9.2.7 and 9.2.8) but there is no mention of this parameter in any text outside of these clauses to define how it is used outside of clause 9.  That is, one would expect it to be mentioned in clause 6.7.2 "Reception and rejection", and perhaps communicated to the upper layers in MLME-COMM-STATUS.</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Proposed Change: Define the intended external use of this parameter, in the appropriate place e.g. clause 6.7.2, and if appropriate add parameters to the MLME-COMM-STATUS.indication to report when such issues are encountered.</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Resolution: Revised</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Proposed Resolution: Change 2</a:t>
            </a:r>
            <a:r>
              <a:rPr b="0" lang="en-US" sz="3200" spc="-1" strike="noStrike" baseline="101000">
                <a:solidFill>
                  <a:srgbClr val="000000"/>
                </a:solidFill>
                <a:uFill>
                  <a:solidFill>
                    <a:srgbClr val="ffffff"/>
                  </a:solidFill>
                </a:uFill>
                <a:latin typeface="Arial"/>
              </a:rPr>
              <a:t>nd</a:t>
            </a:r>
            <a:r>
              <a:rPr b="0" lang="en-US" sz="3200" spc="-1" strike="noStrike">
                <a:solidFill>
                  <a:srgbClr val="000000"/>
                </a:solidFill>
                <a:uFill>
                  <a:solidFill>
                    <a:srgbClr val="ffffff"/>
                  </a:solidFill>
                </a:uFill>
                <a:latin typeface="Arial"/>
              </a:rPr>
              <a:t> last paragraph in section 6.7.2 as follows </a:t>
            </a:r>
            <a:br/>
            <a:br/>
            <a:r>
              <a:rPr b="0" lang="en-US" sz="3200" spc="-1" strike="noStrike">
                <a:solidFill>
                  <a:srgbClr val="000000"/>
                </a:solidFill>
                <a:uFill>
                  <a:solidFill>
                    <a:srgbClr val="ffffff"/>
                  </a:solidFill>
                </a:uFill>
                <a:latin typeface="Arial"/>
              </a:rPr>
              <a:t>“All IEs received in a valid frame that are marked as PASSED </a:t>
            </a:r>
            <a:r>
              <a:rPr b="0" lang="en-US" sz="3200" spc="-1" strike="noStrike" u="sng">
                <a:solidFill>
                  <a:srgbClr val="000000"/>
                </a:solidFill>
                <a:uFill>
                  <a:solidFill>
                    <a:srgbClr val="ffffff"/>
                  </a:solidFill>
                </a:uFill>
                <a:latin typeface="Arial"/>
              </a:rPr>
              <a:t>in the IeStatusList</a:t>
            </a:r>
            <a:r>
              <a:rPr b="0" lang="en-US" sz="3200" spc="-1" strike="noStrike">
                <a:solidFill>
                  <a:srgbClr val="000000"/>
                </a:solidFill>
                <a:uFill>
                  <a:solidFill>
                    <a:srgbClr val="ffffff"/>
                  </a:solidFill>
                </a:uFill>
                <a:latin typeface="Arial"/>
              </a:rPr>
              <a:t> by the incoming frame secrity procedure shall be processed by the MAC sub-layer, and if required, passed to the next higher layer. </a:t>
            </a:r>
            <a:r>
              <a:rPr b="0" lang="en-US" sz="3200" spc="-1" strike="noStrike" u="sng">
                <a:solidFill>
                  <a:srgbClr val="000000"/>
                </a:solidFill>
                <a:uFill>
                  <a:solidFill>
                    <a:srgbClr val="ffffff"/>
                  </a:solidFill>
                </a:uFill>
                <a:latin typeface="Arial"/>
              </a:rPr>
              <a:t>If any of the IEs in a valid frame were marked as FAILED, then those IEs are not passed to next higher layer, or processed by MAC, but MLME shall issue MLME-COMM-STATUS.indication primitive with the Status parameter set to IMPROPER_IE_SECURITY.</a:t>
            </a:r>
            <a:r>
              <a:rPr b="0" lang="en-US" sz="3200" spc="-1" strike="noStrike">
                <a:solidFill>
                  <a:srgbClr val="000000"/>
                </a:solidFill>
                <a:uFill>
                  <a:solidFill>
                    <a:srgbClr val="ffffff"/>
                  </a:solidFill>
                </a:uFill>
                <a:latin typeface="Arial"/>
              </a:rPr>
              <a:t>” </a:t>
            </a:r>
            <a:br/>
            <a:br/>
            <a:r>
              <a:rPr b="0" lang="en-US" sz="3200" spc="-1" strike="noStrike">
                <a:solidFill>
                  <a:srgbClr val="000000"/>
                </a:solidFill>
                <a:uFill>
                  <a:solidFill>
                    <a:srgbClr val="ffffff"/>
                  </a:solidFill>
                </a:uFill>
                <a:latin typeface="Arial"/>
              </a:rPr>
              <a:t>In section 8.2.5.2 add IeStatusList to MLME-COMM-STATUS.indication between KeyIndex and Status (line 13.5).  Add IeStatusList to table 8-13 after KeyIndex with Type of “List of Status for each IE”, and Valid Range of “PASSED or FAILED for each IE in frame”, and Description “Status of each IE in the frame telling whether they passed or failed the security policy checks as defined in 9.2.7 and 9.2.8.”</a:t>
            </a:r>
            <a:br/>
            <a:br/>
            <a:r>
              <a:rPr b="0" lang="en-US" sz="3200" spc="-1" strike="noStrike">
                <a:solidFill>
                  <a:srgbClr val="000000"/>
                </a:solidFill>
                <a:uFill>
                  <a:solidFill>
                    <a:srgbClr val="ffffff"/>
                  </a:solidFill>
                </a:uFill>
                <a:latin typeface="Arial"/>
              </a:rPr>
              <a:t>Add IMPROPER_IE_SECURITY to Valid range of Status in table 8-13. Add new entry between lines 13 and 14 in page 270 saying: “ – IMPROPER_IE_SECURITY – One of the IEs in the frame failed security processing. Note, that the rest of the IEs are passed to upper layer, and IEs which did pass security processing are processed by MAC. This MLME-COMM-STATUS.indication call is done in addition to corresponding confirm (if applicable).” </a:t>
            </a:r>
            <a:endParaRPr b="0" lang="en-US" sz="3200" spc="-1" strike="noStrike">
              <a:solidFill>
                <a:srgbClr val="000000"/>
              </a:solidFill>
              <a:uFill>
                <a:solidFill>
                  <a:srgbClr val="ffffff"/>
                </a:solidFill>
              </a:uFill>
              <a:latin typeface="Arial"/>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173</TotalTime>
  <Application>LibreOffice/5.2.7.2$Linux_X86_64 LibreOffice_project/20m0$Build-2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2019-01-15T18:04:44Z</dcterms:modified>
  <cp:revision>38</cp:revision>
  <dc:subject>IEEE 802.15  </dc:subject>
  <dc:title>Resolutions to LB comments assigned to kivinen</dc:title>
</cp:coreProperties>
</file>