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Lst>
  <p:notesMasterIdLst>
    <p:notesMasterId r:id="rId8"/>
  </p:notesMasterIdLst>
  <p:handoutMasterIdLst>
    <p:handoutMasterId r:id="rId9"/>
  </p:handoutMasterIdLst>
  <p:sldIdLst>
    <p:sldId id="259" r:id="rId3"/>
    <p:sldId id="277" r:id="rId4"/>
    <p:sldId id="318" r:id="rId5"/>
    <p:sldId id="331" r:id="rId6"/>
    <p:sldId id="33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1" autoAdjust="0"/>
  </p:normalViewPr>
  <p:slideViewPr>
    <p:cSldViewPr>
      <p:cViewPr varScale="1">
        <p:scale>
          <a:sx n="86" d="100"/>
          <a:sy n="86" d="100"/>
        </p:scale>
        <p:origin x="1382" y="58"/>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15-19-0028-02-004x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[TG 802.15.4x Closing Report January 2019]</a:t>
            </a:r>
          </a:p>
          <a:p>
            <a:pPr>
              <a:defRPr/>
            </a:pPr>
            <a:r>
              <a:rPr lang="en-US" altLang="en-US" sz="1600" b="1" dirty="0">
                <a:solidFill>
                  <a:schemeClr val="tx2"/>
                </a:solidFill>
              </a:rPr>
              <a:t>Date Submitted: </a:t>
            </a:r>
            <a:r>
              <a:rPr lang="en-US" altLang="en-US" sz="1600" dirty="0">
                <a:solidFill>
                  <a:schemeClr val="tx2"/>
                </a:solidFill>
              </a:rPr>
              <a:t>[15 January, 2019]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closing report of the TG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[Closing report for January 2019 TG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a:xfrm>
            <a:off x="685800" y="1412776"/>
            <a:ext cx="7772400" cy="4683224"/>
          </a:xfrm>
        </p:spPr>
        <p:txBody>
          <a:bodyPr/>
          <a:lstStyle/>
          <a:p>
            <a:r>
              <a:rPr lang="en-US" sz="1800" b="1" dirty="0"/>
              <a:t>Sept 2017 Interim (Waikoloa)</a:t>
            </a:r>
          </a:p>
          <a:p>
            <a:pPr lvl="1">
              <a:buFontTx/>
              <a:buChar char="–"/>
            </a:pPr>
            <a:r>
              <a:rPr lang="en-US" sz="1600" dirty="0"/>
              <a:t>Initial WNG presentation</a:t>
            </a:r>
          </a:p>
          <a:p>
            <a:pPr>
              <a:buFont typeface="Arial" panose="020B0604020202020204" pitchFamily="34" charset="0"/>
              <a:buChar char="•"/>
            </a:pPr>
            <a:r>
              <a:rPr lang="en-US" sz="1800" b="1" dirty="0"/>
              <a:t>November 2017 Plenary (Orlando)</a:t>
            </a:r>
          </a:p>
          <a:p>
            <a:pPr lvl="1"/>
            <a:r>
              <a:rPr lang="en-US" sz="1600" dirty="0"/>
              <a:t>Develop IG report and draft PAR and CSD</a:t>
            </a:r>
          </a:p>
          <a:p>
            <a:r>
              <a:rPr lang="en-US" sz="1800" b="1" dirty="0"/>
              <a:t>January 2018</a:t>
            </a:r>
          </a:p>
          <a:p>
            <a:pPr lvl="1"/>
            <a:r>
              <a:rPr lang="en-US" sz="1400" b="1" dirty="0"/>
              <a:t>Get SG/TG approval</a:t>
            </a:r>
          </a:p>
          <a:p>
            <a:r>
              <a:rPr lang="en-US" sz="1800" b="1" dirty="0"/>
              <a:t>…</a:t>
            </a:r>
            <a:endParaRPr lang="en-US" sz="1400" b="1" dirty="0"/>
          </a:p>
          <a:p>
            <a:r>
              <a:rPr lang="en-US" sz="1800" b="1" dirty="0"/>
              <a:t>July 2018</a:t>
            </a:r>
          </a:p>
          <a:p>
            <a:pPr lvl="1"/>
            <a:r>
              <a:rPr lang="en-US" sz="1400" b="1" dirty="0"/>
              <a:t>Submit for ballot</a:t>
            </a:r>
          </a:p>
          <a:p>
            <a:r>
              <a:rPr lang="en-US" sz="1800" b="1" dirty="0"/>
              <a:t>September 2018</a:t>
            </a:r>
          </a:p>
          <a:p>
            <a:pPr lvl="1"/>
            <a:r>
              <a:rPr lang="en-US" sz="1400" b="1" dirty="0"/>
              <a:t>Comment resolution  / Move to sponsor ballot</a:t>
            </a:r>
          </a:p>
          <a:p>
            <a:r>
              <a:rPr lang="en-US" sz="1800" b="1" dirty="0"/>
              <a:t>November 2018</a:t>
            </a:r>
          </a:p>
          <a:p>
            <a:pPr lvl="1"/>
            <a:r>
              <a:rPr lang="en-US" sz="1400" b="1" dirty="0"/>
              <a:t>Sponsor ballot</a:t>
            </a:r>
          </a:p>
          <a:p>
            <a:r>
              <a:rPr lang="en-US" sz="1800" b="1" dirty="0">
                <a:solidFill>
                  <a:srgbClr val="FF0000"/>
                </a:solidFill>
              </a:rPr>
              <a:t>January 2019</a:t>
            </a:r>
          </a:p>
          <a:p>
            <a:pPr lvl="1"/>
            <a:r>
              <a:rPr lang="en-US" sz="1400" b="1" dirty="0">
                <a:solidFill>
                  <a:srgbClr val="FF0000"/>
                </a:solidFill>
              </a:rPr>
              <a:t>Standards Association ballot underway form BRC</a:t>
            </a:r>
          </a:p>
        </p:txBody>
      </p:sp>
      <p:sp>
        <p:nvSpPr>
          <p:cNvPr id="4" name="Datumsplatzhalter 3"/>
          <p:cNvSpPr>
            <a:spLocks noGrp="1"/>
          </p:cNvSpPr>
          <p:nvPr>
            <p:ph type="dt" sz="half" idx="10"/>
          </p:nvPr>
        </p:nvSpPr>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2</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PAR &amp; CSD</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PAR 15-17-0624-06</a:t>
            </a:r>
          </a:p>
          <a:p>
            <a:r>
              <a:rPr lang="en-US" i="1" dirty="0"/>
              <a:t>CSD 15-17-0622-04</a:t>
            </a: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dirty="0"/>
              <a:t>November 2018</a:t>
            </a:r>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287874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CRG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Comment Resolution Group(CRG) for the Standards Association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Gary </a:t>
            </a:r>
            <a:r>
              <a:rPr lang="en-US" altLang="en-US" sz="2000" dirty="0" err="1">
                <a:solidFill>
                  <a:srgbClr val="000000"/>
                </a:solidFill>
              </a:rPr>
              <a:t>Stuebing</a:t>
            </a:r>
            <a:endParaRPr lang="en-US" altLang="en-US" sz="2000" dirty="0">
              <a:solidFill>
                <a:srgbClr val="000000"/>
              </a:solidFill>
            </a:endParaRPr>
          </a:p>
          <a:p>
            <a:pPr lvl="2" eaLnBrk="1" hangingPunct="1">
              <a:spcBef>
                <a:spcPts val="375"/>
              </a:spcBef>
              <a:buSzPct val="100000"/>
            </a:pPr>
            <a:r>
              <a:rPr lang="en-US" altLang="en-US" sz="2000" dirty="0">
                <a:solidFill>
                  <a:srgbClr val="000000"/>
                </a:solidFill>
              </a:rPr>
              <a:t>Passed by unanimous </a:t>
            </a:r>
            <a:r>
              <a:rPr lang="en-US" altLang="en-US" sz="2000" dirty="0" err="1">
                <a:solidFill>
                  <a:srgbClr val="000000"/>
                </a:solidFill>
              </a:rPr>
              <a:t>concent</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1/15/2019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CRG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Comment Resolution Group (CRG) for the Standards Association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1/15/2019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10235</TotalTime>
  <Words>390</Words>
  <Application>Microsoft Office PowerPoint</Application>
  <PresentationFormat>On-screen Show (4:3)</PresentationFormat>
  <Paragraphs>64</Paragraphs>
  <Slides>5</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Times New Roman</vt:lpstr>
      <vt:lpstr>IEEE-P802_15_Rbt</vt:lpstr>
      <vt:lpstr>Custom Design</vt:lpstr>
      <vt:lpstr>PowerPoint Presentation</vt:lpstr>
      <vt:lpstr>Timeline</vt:lpstr>
      <vt:lpstr>PAR &amp; CSD</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Matt Gillmore</cp:lastModifiedBy>
  <cp:revision>299</cp:revision>
  <cp:lastPrinted>1998-02-10T13:28:06Z</cp:lastPrinted>
  <dcterms:created xsi:type="dcterms:W3CDTF">2017-03-12T21:31:02Z</dcterms:created>
  <dcterms:modified xsi:type="dcterms:W3CDTF">2019-01-15T17:53:57Z</dcterms:modified>
</cp:coreProperties>
</file>