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287" r:id="rId2"/>
    <p:sldId id="286" r:id="rId3"/>
    <p:sldId id="288" r:id="rId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36745C3-2FC4-443C-9AA3-EC15FE285B2E}" v="15" dt="2019-01-16T04:41:39.9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060" autoAdjust="0"/>
    <p:restoredTop sz="94598" autoAdjust="0"/>
  </p:normalViewPr>
  <p:slideViewPr>
    <p:cSldViewPr>
      <p:cViewPr varScale="1">
        <p:scale>
          <a:sx n="75" d="100"/>
          <a:sy n="75" d="100"/>
        </p:scale>
        <p:origin x="1003" y="48"/>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microsoft.com/office/2015/10/relationships/revisionInfo" Target="revisionInfo.xml"/><Relationship Id="rId5" Type="http://schemas.openxmlformats.org/officeDocument/2006/relationships/notesMaster" Target="notesMasters/notesMaster1.xml"/><Relationship Id="rId10"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im Harrington" userId="c9ef61428b357156" providerId="LiveId" clId="{636745C3-2FC4-443C-9AA3-EC15FE285B2E}"/>
    <pc:docChg chg="undo custSel modSld sldOrd">
      <pc:chgData name="Tim Harrington" userId="c9ef61428b357156" providerId="LiveId" clId="{636745C3-2FC4-443C-9AA3-EC15FE285B2E}" dt="2019-01-16T04:41:39.986" v="232"/>
      <pc:docMkLst>
        <pc:docMk/>
      </pc:docMkLst>
      <pc:sldChg chg="modSp ord">
        <pc:chgData name="Tim Harrington" userId="c9ef61428b357156" providerId="LiveId" clId="{636745C3-2FC4-443C-9AA3-EC15FE285B2E}" dt="2019-01-16T04:39:02.651" v="155"/>
        <pc:sldMkLst>
          <pc:docMk/>
          <pc:sldMk cId="238886452" sldId="286"/>
        </pc:sldMkLst>
        <pc:spChg chg="mod">
          <ac:chgData name="Tim Harrington" userId="c9ef61428b357156" providerId="LiveId" clId="{636745C3-2FC4-443C-9AA3-EC15FE285B2E}" dt="2019-01-16T03:42:56.317" v="24" actId="20577"/>
          <ac:spMkLst>
            <pc:docMk/>
            <pc:sldMk cId="238886452" sldId="286"/>
            <ac:spMk id="5" creationId="{60C3E0B8-C11D-4743-9646-D9723081DADF}"/>
          </ac:spMkLst>
        </pc:spChg>
      </pc:sldChg>
      <pc:sldChg chg="modSp ord">
        <pc:chgData name="Tim Harrington" userId="c9ef61428b357156" providerId="LiveId" clId="{636745C3-2FC4-443C-9AA3-EC15FE285B2E}" dt="2019-01-16T04:41:39.986" v="232"/>
        <pc:sldMkLst>
          <pc:docMk/>
          <pc:sldMk cId="2179684299" sldId="288"/>
        </pc:sldMkLst>
        <pc:spChg chg="mod">
          <ac:chgData name="Tim Harrington" userId="c9ef61428b357156" providerId="LiveId" clId="{636745C3-2FC4-443C-9AA3-EC15FE285B2E}" dt="2019-01-16T04:37:10.731" v="112" actId="20577"/>
          <ac:spMkLst>
            <pc:docMk/>
            <pc:sldMk cId="2179684299" sldId="288"/>
            <ac:spMk id="2" creationId="{60C45941-AD16-4355-9D98-15CDA9CDF7CE}"/>
          </ac:spMkLst>
        </pc:spChg>
        <pc:spChg chg="mod">
          <ac:chgData name="Tim Harrington" userId="c9ef61428b357156" providerId="LiveId" clId="{636745C3-2FC4-443C-9AA3-EC15FE285B2E}" dt="2019-01-16T04:41:39.986" v="232"/>
          <ac:spMkLst>
            <pc:docMk/>
            <pc:sldMk cId="2179684299" sldId="288"/>
            <ac:spMk id="3" creationId="{A5A6CAB8-2F84-4779-9889-3CB5F2F50A93}"/>
          </ac:spMkLst>
        </pc:spChg>
      </pc:sldChg>
    </pc:docChg>
  </pc:docChgLst>
  <pc:docChgLst>
    <pc:chgData name="Tim Harrington" userId="c9ef61428b357156" providerId="LiveId" clId="{D7E4AC7C-A924-4B58-89AA-4D77F5702BF3}"/>
    <pc:docChg chg="undo custSel addSld delSld modSld modMainMaster">
      <pc:chgData name="Tim Harrington" userId="c9ef61428b357156" providerId="LiveId" clId="{D7E4AC7C-A924-4B58-89AA-4D77F5702BF3}" dt="2019-01-15T15:42:16.663" v="630" actId="15"/>
      <pc:docMkLst>
        <pc:docMk/>
      </pc:docMkLst>
      <pc:sldChg chg="del">
        <pc:chgData name="Tim Harrington" userId="c9ef61428b357156" providerId="LiveId" clId="{D7E4AC7C-A924-4B58-89AA-4D77F5702BF3}" dt="2019-01-15T15:15:31.254" v="296" actId="2696"/>
        <pc:sldMkLst>
          <pc:docMk/>
          <pc:sldMk cId="0" sldId="258"/>
        </pc:sldMkLst>
      </pc:sldChg>
      <pc:sldChg chg="del">
        <pc:chgData name="Tim Harrington" userId="c9ef61428b357156" providerId="LiveId" clId="{D7E4AC7C-A924-4B58-89AA-4D77F5702BF3}" dt="2019-01-15T15:15:32.223" v="297" actId="2696"/>
        <pc:sldMkLst>
          <pc:docMk/>
          <pc:sldMk cId="0" sldId="259"/>
        </pc:sldMkLst>
      </pc:sldChg>
      <pc:sldChg chg="del">
        <pc:chgData name="Tim Harrington" userId="c9ef61428b357156" providerId="LiveId" clId="{D7E4AC7C-A924-4B58-89AA-4D77F5702BF3}" dt="2019-01-15T15:15:33.676" v="299" actId="2696"/>
        <pc:sldMkLst>
          <pc:docMk/>
          <pc:sldMk cId="0" sldId="261"/>
        </pc:sldMkLst>
      </pc:sldChg>
      <pc:sldChg chg="del">
        <pc:chgData name="Tim Harrington" userId="c9ef61428b357156" providerId="LiveId" clId="{D7E4AC7C-A924-4B58-89AA-4D77F5702BF3}" dt="2019-01-15T15:15:35.042" v="300" actId="2696"/>
        <pc:sldMkLst>
          <pc:docMk/>
          <pc:sldMk cId="0" sldId="263"/>
        </pc:sldMkLst>
      </pc:sldChg>
      <pc:sldChg chg="del">
        <pc:chgData name="Tim Harrington" userId="c9ef61428b357156" providerId="LiveId" clId="{D7E4AC7C-A924-4B58-89AA-4D77F5702BF3}" dt="2019-01-15T15:15:32.973" v="298" actId="2696"/>
        <pc:sldMkLst>
          <pc:docMk/>
          <pc:sldMk cId="0" sldId="273"/>
        </pc:sldMkLst>
      </pc:sldChg>
      <pc:sldChg chg="del">
        <pc:chgData name="Tim Harrington" userId="c9ef61428b357156" providerId="LiveId" clId="{D7E4AC7C-A924-4B58-89AA-4D77F5702BF3}" dt="2019-01-15T15:15:36.345" v="302" actId="2696"/>
        <pc:sldMkLst>
          <pc:docMk/>
          <pc:sldMk cId="0" sldId="278"/>
        </pc:sldMkLst>
      </pc:sldChg>
      <pc:sldChg chg="del">
        <pc:chgData name="Tim Harrington" userId="c9ef61428b357156" providerId="LiveId" clId="{D7E4AC7C-A924-4B58-89AA-4D77F5702BF3}" dt="2019-01-15T15:15:37.329" v="303" actId="2696"/>
        <pc:sldMkLst>
          <pc:docMk/>
          <pc:sldMk cId="0" sldId="279"/>
        </pc:sldMkLst>
      </pc:sldChg>
      <pc:sldChg chg="del">
        <pc:chgData name="Tim Harrington" userId="c9ef61428b357156" providerId="LiveId" clId="{D7E4AC7C-A924-4B58-89AA-4D77F5702BF3}" dt="2019-01-15T15:15:38.282" v="304" actId="2696"/>
        <pc:sldMkLst>
          <pc:docMk/>
          <pc:sldMk cId="0" sldId="280"/>
        </pc:sldMkLst>
      </pc:sldChg>
      <pc:sldChg chg="del">
        <pc:chgData name="Tim Harrington" userId="c9ef61428b357156" providerId="LiveId" clId="{D7E4AC7C-A924-4B58-89AA-4D77F5702BF3}" dt="2019-01-15T15:15:38.923" v="305" actId="2696"/>
        <pc:sldMkLst>
          <pc:docMk/>
          <pc:sldMk cId="0" sldId="281"/>
        </pc:sldMkLst>
      </pc:sldChg>
      <pc:sldChg chg="del">
        <pc:chgData name="Tim Harrington" userId="c9ef61428b357156" providerId="LiveId" clId="{D7E4AC7C-A924-4B58-89AA-4D77F5702BF3}" dt="2019-01-15T15:15:39.610" v="306" actId="2696"/>
        <pc:sldMkLst>
          <pc:docMk/>
          <pc:sldMk cId="0" sldId="282"/>
        </pc:sldMkLst>
      </pc:sldChg>
      <pc:sldChg chg="del">
        <pc:chgData name="Tim Harrington" userId="c9ef61428b357156" providerId="LiveId" clId="{D7E4AC7C-A924-4B58-89AA-4D77F5702BF3}" dt="2019-01-15T15:15:35.745" v="301" actId="2696"/>
        <pc:sldMkLst>
          <pc:docMk/>
          <pc:sldMk cId="0" sldId="284"/>
        </pc:sldMkLst>
      </pc:sldChg>
      <pc:sldChg chg="addSp delSp modSp">
        <pc:chgData name="Tim Harrington" userId="c9ef61428b357156" providerId="LiveId" clId="{D7E4AC7C-A924-4B58-89AA-4D77F5702BF3}" dt="2019-01-15T15:38:29.531" v="604" actId="20577"/>
        <pc:sldMkLst>
          <pc:docMk/>
          <pc:sldMk cId="238886452" sldId="286"/>
        </pc:sldMkLst>
        <pc:spChg chg="mod">
          <ac:chgData name="Tim Harrington" userId="c9ef61428b357156" providerId="LiveId" clId="{D7E4AC7C-A924-4B58-89AA-4D77F5702BF3}" dt="2019-01-15T15:19:06.541" v="314" actId="20577"/>
          <ac:spMkLst>
            <pc:docMk/>
            <pc:sldMk cId="238886452" sldId="286"/>
            <ac:spMk id="2" creationId="{60C45941-AD16-4355-9D98-15CDA9CDF7CE}"/>
          </ac:spMkLst>
        </pc:spChg>
        <pc:spChg chg="add del mod">
          <ac:chgData name="Tim Harrington" userId="c9ef61428b357156" providerId="LiveId" clId="{D7E4AC7C-A924-4B58-89AA-4D77F5702BF3}" dt="2019-01-15T15:09:31.009" v="21"/>
          <ac:spMkLst>
            <pc:docMk/>
            <pc:sldMk cId="238886452" sldId="286"/>
            <ac:spMk id="3" creationId="{BC3916B4-7A47-4D8B-BD5E-67FD54E4657A}"/>
          </ac:spMkLst>
        </pc:spChg>
        <pc:spChg chg="add del mod">
          <ac:chgData name="Tim Harrington" userId="c9ef61428b357156" providerId="LiveId" clId="{D7E4AC7C-A924-4B58-89AA-4D77F5702BF3}" dt="2019-01-15T15:19:56.205" v="317"/>
          <ac:spMkLst>
            <pc:docMk/>
            <pc:sldMk cId="238886452" sldId="286"/>
            <ac:spMk id="4" creationId="{72DFD716-DEC7-433D-92BC-F12A4193F621}"/>
          </ac:spMkLst>
        </pc:spChg>
        <pc:spChg chg="add mod">
          <ac:chgData name="Tim Harrington" userId="c9ef61428b357156" providerId="LiveId" clId="{D7E4AC7C-A924-4B58-89AA-4D77F5702BF3}" dt="2019-01-15T15:38:29.531" v="604" actId="20577"/>
          <ac:spMkLst>
            <pc:docMk/>
            <pc:sldMk cId="238886452" sldId="286"/>
            <ac:spMk id="5" creationId="{60C3E0B8-C11D-4743-9646-D9723081DADF}"/>
          </ac:spMkLst>
        </pc:spChg>
        <pc:spChg chg="del mod">
          <ac:chgData name="Tim Harrington" userId="c9ef61428b357156" providerId="LiveId" clId="{D7E4AC7C-A924-4B58-89AA-4D77F5702BF3}" dt="2019-01-15T15:21:42.098" v="425" actId="478"/>
          <ac:spMkLst>
            <pc:docMk/>
            <pc:sldMk cId="238886452" sldId="286"/>
            <ac:spMk id="15" creationId="{0E01B1EA-9A31-4910-83EC-BA8D7277D38B}"/>
          </ac:spMkLst>
        </pc:spChg>
      </pc:sldChg>
      <pc:sldChg chg="delSp modSp">
        <pc:chgData name="Tim Harrington" userId="c9ef61428b357156" providerId="LiveId" clId="{D7E4AC7C-A924-4B58-89AA-4D77F5702BF3}" dt="2019-01-15T15:13:42.627" v="291" actId="20577"/>
        <pc:sldMkLst>
          <pc:docMk/>
          <pc:sldMk cId="0" sldId="287"/>
        </pc:sldMkLst>
        <pc:spChg chg="mod">
          <ac:chgData name="Tim Harrington" userId="c9ef61428b357156" providerId="LiveId" clId="{D7E4AC7C-A924-4B58-89AA-4D77F5702BF3}" dt="2019-01-15T15:13:42.627" v="291" actId="20577"/>
          <ac:spMkLst>
            <pc:docMk/>
            <pc:sldMk cId="0" sldId="287"/>
            <ac:spMk id="2" creationId="{500CA393-BE7D-4F6C-99E2-7A9245C88DC2}"/>
          </ac:spMkLst>
        </pc:spChg>
        <pc:spChg chg="del mod">
          <ac:chgData name="Tim Harrington" userId="c9ef61428b357156" providerId="LiveId" clId="{D7E4AC7C-A924-4B58-89AA-4D77F5702BF3}" dt="2019-01-15T15:08:26.387" v="19"/>
          <ac:spMkLst>
            <pc:docMk/>
            <pc:sldMk cId="0" sldId="287"/>
            <ac:spMk id="3" creationId="{07A3BC35-7A5E-4C1F-9402-FD979D212E6D}"/>
          </ac:spMkLst>
        </pc:spChg>
      </pc:sldChg>
      <pc:sldChg chg="del">
        <pc:chgData name="Tim Harrington" userId="c9ef61428b357156" providerId="LiveId" clId="{D7E4AC7C-A924-4B58-89AA-4D77F5702BF3}" dt="2019-01-15T15:09:39.493" v="22" actId="2696"/>
        <pc:sldMkLst>
          <pc:docMk/>
          <pc:sldMk cId="2179684299" sldId="288"/>
        </pc:sldMkLst>
      </pc:sldChg>
      <pc:sldChg chg="addSp delSp modSp add">
        <pc:chgData name="Tim Harrington" userId="c9ef61428b357156" providerId="LiveId" clId="{D7E4AC7C-A924-4B58-89AA-4D77F5702BF3}" dt="2019-01-15T15:42:16.663" v="630" actId="15"/>
        <pc:sldMkLst>
          <pc:docMk/>
          <pc:sldMk cId="2179684299" sldId="288"/>
        </pc:sldMkLst>
        <pc:spChg chg="add mod">
          <ac:chgData name="Tim Harrington" userId="c9ef61428b357156" providerId="LiveId" clId="{D7E4AC7C-A924-4B58-89AA-4D77F5702BF3}" dt="2019-01-15T15:42:16.663" v="630" actId="15"/>
          <ac:spMkLst>
            <pc:docMk/>
            <pc:sldMk cId="2179684299" sldId="288"/>
            <ac:spMk id="3" creationId="{A5A6CAB8-2F84-4779-9889-3CB5F2F50A93}"/>
          </ac:spMkLst>
        </pc:spChg>
        <pc:spChg chg="del mod">
          <ac:chgData name="Tim Harrington" userId="c9ef61428b357156" providerId="LiveId" clId="{D7E4AC7C-A924-4B58-89AA-4D77F5702BF3}" dt="2019-01-15T15:40:26.981" v="619" actId="478"/>
          <ac:spMkLst>
            <pc:docMk/>
            <pc:sldMk cId="2179684299" sldId="288"/>
            <ac:spMk id="15" creationId="{0E01B1EA-9A31-4910-83EC-BA8D7277D38B}"/>
          </ac:spMkLst>
        </pc:spChg>
      </pc:sldChg>
      <pc:sldChg chg="del">
        <pc:chgData name="Tim Harrington" userId="c9ef61428b357156" providerId="LiveId" clId="{D7E4AC7C-A924-4B58-89AA-4D77F5702BF3}" dt="2019-01-15T15:15:41.345" v="307" actId="2696"/>
        <pc:sldMkLst>
          <pc:docMk/>
          <pc:sldMk cId="3713206816" sldId="337"/>
        </pc:sldMkLst>
      </pc:sldChg>
      <pc:sldChg chg="del">
        <pc:chgData name="Tim Harrington" userId="c9ef61428b357156" providerId="LiveId" clId="{D7E4AC7C-A924-4B58-89AA-4D77F5702BF3}" dt="2019-01-15T15:15:42.437" v="308" actId="2696"/>
        <pc:sldMkLst>
          <pc:docMk/>
          <pc:sldMk cId="269485508" sldId="338"/>
        </pc:sldMkLst>
      </pc:sldChg>
      <pc:sldMasterChg chg="modSp">
        <pc:chgData name="Tim Harrington" userId="c9ef61428b357156" providerId="LiveId" clId="{D7E4AC7C-A924-4B58-89AA-4D77F5702BF3}" dt="2019-01-15T15:15:06.150" v="295" actId="20577"/>
        <pc:sldMasterMkLst>
          <pc:docMk/>
          <pc:sldMasterMk cId="0" sldId="2147483648"/>
        </pc:sldMasterMkLst>
        <pc:spChg chg="mod">
          <ac:chgData name="Tim Harrington" userId="c9ef61428b357156" providerId="LiveId" clId="{D7E4AC7C-A924-4B58-89AA-4D77F5702BF3}" dt="2019-01-15T15:15:06.150" v="295" actId="20577"/>
          <ac:spMkLst>
            <pc:docMk/>
            <pc:sldMasterMk cId="0" sldId="2147483648"/>
            <ac:spMk id="1026" creationId="{3CBE3D52-5A01-43AD-8F2B-E9EBF72EB6E0}"/>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AutoShape 1">
            <a:extLst>
              <a:ext uri="{FF2B5EF4-FFF2-40B4-BE49-F238E27FC236}">
                <a16:creationId xmlns:a16="http://schemas.microsoft.com/office/drawing/2014/main" id="{DFB1EA5F-977E-47D3-8DE8-1B06543AE070}"/>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1" name="AutoShape 2">
            <a:extLst>
              <a:ext uri="{FF2B5EF4-FFF2-40B4-BE49-F238E27FC236}">
                <a16:creationId xmlns:a16="http://schemas.microsoft.com/office/drawing/2014/main" id="{3B2C9930-DFF4-481C-AC20-B1410F4B085A}"/>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2" name="AutoShape 3">
            <a:extLst>
              <a:ext uri="{FF2B5EF4-FFF2-40B4-BE49-F238E27FC236}">
                <a16:creationId xmlns:a16="http://schemas.microsoft.com/office/drawing/2014/main" id="{6CFA861B-DFC4-4C4D-86F9-23BDA7AA9952}"/>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3" name="AutoShape 4">
            <a:extLst>
              <a:ext uri="{FF2B5EF4-FFF2-40B4-BE49-F238E27FC236}">
                <a16:creationId xmlns:a16="http://schemas.microsoft.com/office/drawing/2014/main" id="{EA04145C-EA59-4815-88A0-FC80714F32F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4" name="AutoShape 5">
            <a:extLst>
              <a:ext uri="{FF2B5EF4-FFF2-40B4-BE49-F238E27FC236}">
                <a16:creationId xmlns:a16="http://schemas.microsoft.com/office/drawing/2014/main" id="{35AB5C75-790B-4962-9EFA-A89F419E8ABE}"/>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055" name="Text Box 6">
            <a:extLst>
              <a:ext uri="{FF2B5EF4-FFF2-40B4-BE49-F238E27FC236}">
                <a16:creationId xmlns:a16="http://schemas.microsoft.com/office/drawing/2014/main" id="{08885045-0D5A-4728-A3E2-4F10C7739ACD}"/>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52DDE72A-E8D0-413D-9873-0A11F3BE8F9C}"/>
              </a:ext>
            </a:extLst>
          </p:cNvPr>
          <p:cNvSpPr>
            <a:spLocks noGrp="1" noChangeArrowheads="1"/>
          </p:cNvSpPr>
          <p:nvPr>
            <p:ph type="dt"/>
          </p:nvPr>
        </p:nvSpPr>
        <p:spPr bwMode="auto">
          <a:xfrm>
            <a:off x="646113" y="85725"/>
            <a:ext cx="2700337" cy="211138"/>
          </a:xfrm>
          <a:prstGeom prst="rect">
            <a:avLst/>
          </a:prstGeom>
          <a:noFill/>
          <a:ln>
            <a:noFill/>
          </a:ln>
          <a:effectLst/>
          <a:extLst>
            <a:ext uri="{FAA26D3D-D897-4be2-8F04-BA451C77F1D7}"/>
          </a:ex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2057" name="Rectangle 8">
            <a:extLst>
              <a:ext uri="{FF2B5EF4-FFF2-40B4-BE49-F238E27FC236}">
                <a16:creationId xmlns:a16="http://schemas.microsoft.com/office/drawing/2014/main" id="{5D178EF4-7719-42E9-99C9-38A8EDDF30C8}"/>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E95F65AB-C198-455F-98ED-9020E383E637}"/>
              </a:ext>
            </a:extLst>
          </p:cNvPr>
          <p:cNvSpPr>
            <a:spLocks noGrp="1" noChangeArrowheads="1"/>
          </p:cNvSpPr>
          <p:nvPr>
            <p:ph type="body"/>
          </p:nvPr>
        </p:nvSpPr>
        <p:spPr bwMode="auto">
          <a:xfrm>
            <a:off x="914400" y="4387850"/>
            <a:ext cx="5021263" cy="4148138"/>
          </a:xfrm>
          <a:prstGeom prst="rect">
            <a:avLst/>
          </a:prstGeom>
          <a:noFill/>
          <a:ln>
            <a:noFill/>
          </a:ln>
          <a:effectLst/>
          <a:extLst>
            <a:ext uri="{FAA26D3D-D897-4be2-8F04-BA451C77F1D7}"/>
          </a:ex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2059" name="Text Box 10">
            <a:extLst>
              <a:ext uri="{FF2B5EF4-FFF2-40B4-BE49-F238E27FC236}">
                <a16:creationId xmlns:a16="http://schemas.microsoft.com/office/drawing/2014/main" id="{DB1E2113-D5A6-4F17-BC79-592CF2A7B3C4}"/>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1FBB0280-7FDB-42F8-80BE-5140BF9F70F3}"/>
              </a:ext>
            </a:extLst>
          </p:cNvPr>
          <p:cNvSpPr>
            <a:spLocks noGrp="1" noChangeArrowheads="1"/>
          </p:cNvSpPr>
          <p:nvPr>
            <p:ph type="sldNum"/>
          </p:nvPr>
        </p:nvSpPr>
        <p:spPr bwMode="auto">
          <a:xfrm>
            <a:off x="2901950" y="8942388"/>
            <a:ext cx="784225" cy="730250"/>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849CD162-DA8B-4862-A421-63D374318C1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B6EB9AA9-9353-453B-90EF-FECF507A5A7B}"/>
              </a:ext>
            </a:extLst>
          </p:cNvPr>
          <p:cNvSpPr>
            <a:spLocks noChangeArrowheads="1"/>
          </p:cNvSpPr>
          <p:nvPr/>
        </p:nvSpPr>
        <p:spPr bwMode="auto">
          <a:xfrm>
            <a:off x="715963" y="8942388"/>
            <a:ext cx="2255837"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2062" name="Line 13">
            <a:extLst>
              <a:ext uri="{FF2B5EF4-FFF2-40B4-BE49-F238E27FC236}">
                <a16:creationId xmlns:a16="http://schemas.microsoft.com/office/drawing/2014/main" id="{ED4607DC-841C-4B3C-9F22-63593D4FF4B1}"/>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063" name="Line 14">
            <a:extLst>
              <a:ext uri="{FF2B5EF4-FFF2-40B4-BE49-F238E27FC236}">
                <a16:creationId xmlns:a16="http://schemas.microsoft.com/office/drawing/2014/main" id="{069F2BC8-5218-4604-97D0-AC9CD00D4D38}"/>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Rectangle 7">
            <a:extLst>
              <a:ext uri="{FF2B5EF4-FFF2-40B4-BE49-F238E27FC236}">
                <a16:creationId xmlns:a16="http://schemas.microsoft.com/office/drawing/2014/main" id="{364F059A-8FED-4513-B7FD-B6A32B59E3FE}"/>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anose="020B0604020202020204" pitchFamily="34" charset="-128"/>
                <a:cs typeface="Arial Unicode MS" panose="020B0604020202020204" pitchFamily="34" charset="-128"/>
              </a:rPr>
              <a:t>07/12/10</a:t>
            </a:r>
          </a:p>
        </p:txBody>
      </p:sp>
      <p:sp>
        <p:nvSpPr>
          <p:cNvPr id="4099" name="Rectangle 11">
            <a:extLst>
              <a:ext uri="{FF2B5EF4-FFF2-40B4-BE49-F238E27FC236}">
                <a16:creationId xmlns:a16="http://schemas.microsoft.com/office/drawing/2014/main" id="{462BC68E-D8D1-4102-9061-337592ABBF41}"/>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45B72931-6ED6-4239-BB1E-EF9792E12CBA}" type="slidenum">
              <a:rPr lang="en-US" altLang="en-US" sz="2400" smtClean="0"/>
              <a:pPr>
                <a:spcBef>
                  <a:spcPct val="0"/>
                </a:spcBef>
                <a:buClrTx/>
                <a:buFontTx/>
                <a:buNone/>
              </a:pPr>
              <a:t>1</a:t>
            </a:fld>
            <a:endParaRPr lang="en-US" altLang="en-US" sz="2400"/>
          </a:p>
        </p:txBody>
      </p:sp>
      <p:sp>
        <p:nvSpPr>
          <p:cNvPr id="4100" name="Text Box 1">
            <a:extLst>
              <a:ext uri="{FF2B5EF4-FFF2-40B4-BE49-F238E27FC236}">
                <a16:creationId xmlns:a16="http://schemas.microsoft.com/office/drawing/2014/main" id="{C0B809A3-D064-4D49-ADB9-513E4C70F292}"/>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4101" name="Text Box 2">
            <a:extLst>
              <a:ext uri="{FF2B5EF4-FFF2-40B4-BE49-F238E27FC236}">
                <a16:creationId xmlns:a16="http://schemas.microsoft.com/office/drawing/2014/main" id="{7AF120C0-79E1-413E-9659-5102B68E937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DDF7B2EF-908B-4855-B16E-3EDAA59C6F59}" type="slidenum">
              <a:rPr lang="en-US" altLang="en-US"/>
              <a:pPr algn="r" eaLnBrk="1" hangingPunct="1">
                <a:spcBef>
                  <a:spcPct val="0"/>
                </a:spcBef>
                <a:buClrTx/>
                <a:buFontTx/>
                <a:buNone/>
              </a:pPr>
              <a:t>1</a:t>
            </a:fld>
            <a:endParaRPr lang="en-US" altLang="en-US"/>
          </a:p>
        </p:txBody>
      </p:sp>
      <p:sp>
        <p:nvSpPr>
          <p:cNvPr id="4102" name="Text Box 3">
            <a:extLst>
              <a:ext uri="{FF2B5EF4-FFF2-40B4-BE49-F238E27FC236}">
                <a16:creationId xmlns:a16="http://schemas.microsoft.com/office/drawing/2014/main" id="{5D983CE8-B849-47EA-A01A-907C1846A57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4103" name="Text Box 4">
            <a:extLst>
              <a:ext uri="{FF2B5EF4-FFF2-40B4-BE49-F238E27FC236}">
                <a16:creationId xmlns:a16="http://schemas.microsoft.com/office/drawing/2014/main" id="{15A9D5FC-D135-4E20-8EEC-F7EB2722283E}"/>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DB4E058A-89F0-405B-B775-E5F8A5412464}"/>
              </a:ext>
            </a:extLst>
          </p:cNvPr>
          <p:cNvSpPr>
            <a:spLocks noGrp="1" noChangeArrowheads="1"/>
          </p:cNvSpPr>
          <p:nvPr>
            <p:ph type="sldNum" idx="10"/>
          </p:nvPr>
        </p:nvSpPr>
        <p:spPr>
          <a:ln/>
        </p:spPr>
        <p:txBody>
          <a:bodyPr/>
          <a:lstStyle>
            <a:lvl1pPr>
              <a:defRPr/>
            </a:lvl1pPr>
          </a:lstStyle>
          <a:p>
            <a:pPr>
              <a:defRPr/>
            </a:pPr>
            <a:r>
              <a:rPr lang="en-US" altLang="en-US"/>
              <a:t>Slide </a:t>
            </a:r>
            <a:fld id="{08E6CD31-D0FF-4780-BFD9-3855E0618389}" type="slidenum">
              <a:rPr lang="en-US" altLang="en-US" smtClean="0"/>
              <a:pPr>
                <a:defRPr/>
              </a:pPr>
              <a:t>‹#›</a:t>
            </a:fld>
            <a:endParaRPr lang="en-US" altLang="en-US"/>
          </a:p>
        </p:txBody>
      </p:sp>
    </p:spTree>
    <p:extLst>
      <p:ext uri="{BB962C8B-B14F-4D97-AF65-F5344CB8AC3E}">
        <p14:creationId xmlns:p14="http://schemas.microsoft.com/office/powerpoint/2010/main" val="27245994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25135926-89DB-495E-879E-2E3537263A6A}"/>
              </a:ext>
            </a:extLst>
          </p:cNvPr>
          <p:cNvSpPr>
            <a:spLocks noGrp="1" noChangeArrowheads="1"/>
          </p:cNvSpPr>
          <p:nvPr>
            <p:ph type="sldNum" idx="10"/>
          </p:nvPr>
        </p:nvSpPr>
        <p:spPr>
          <a:ln/>
        </p:spPr>
        <p:txBody>
          <a:bodyPr/>
          <a:lstStyle>
            <a:lvl1pPr>
              <a:defRPr/>
            </a:lvl1pPr>
          </a:lstStyle>
          <a:p>
            <a:pPr>
              <a:defRPr/>
            </a:pPr>
            <a:r>
              <a:rPr lang="en-US" altLang="en-US"/>
              <a:t>Slide </a:t>
            </a:r>
            <a:fld id="{55275A46-03A7-453E-A098-021E0C14A227}" type="slidenum">
              <a:rPr lang="en-US" altLang="en-US" smtClean="0"/>
              <a:pPr>
                <a:defRPr/>
              </a:pPr>
              <a:t>‹#›</a:t>
            </a:fld>
            <a:endParaRPr lang="en-US" altLang="en-US"/>
          </a:p>
        </p:txBody>
      </p:sp>
    </p:spTree>
    <p:extLst>
      <p:ext uri="{BB962C8B-B14F-4D97-AF65-F5344CB8AC3E}">
        <p14:creationId xmlns:p14="http://schemas.microsoft.com/office/powerpoint/2010/main" val="1841242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0722FD15-EADC-4FF0-9FA5-795EC23F30B4}"/>
              </a:ext>
            </a:extLst>
          </p:cNvPr>
          <p:cNvSpPr>
            <a:spLocks noGrp="1" noChangeArrowheads="1"/>
          </p:cNvSpPr>
          <p:nvPr>
            <p:ph type="sldNum" idx="10"/>
          </p:nvPr>
        </p:nvSpPr>
        <p:spPr>
          <a:ln/>
        </p:spPr>
        <p:txBody>
          <a:bodyPr/>
          <a:lstStyle>
            <a:lvl1pPr>
              <a:defRPr/>
            </a:lvl1pPr>
          </a:lstStyle>
          <a:p>
            <a:pPr>
              <a:defRPr/>
            </a:pPr>
            <a:r>
              <a:rPr lang="en-US" altLang="en-US"/>
              <a:t>Slide </a:t>
            </a:r>
            <a:fld id="{2840D467-C382-48E3-AFA3-321435875678}" type="slidenum">
              <a:rPr lang="en-US" altLang="en-US" smtClean="0"/>
              <a:pPr>
                <a:defRPr/>
              </a:pPr>
              <a:t>‹#›</a:t>
            </a:fld>
            <a:endParaRPr lang="en-US" altLang="en-US"/>
          </a:p>
        </p:txBody>
      </p:sp>
    </p:spTree>
    <p:extLst>
      <p:ext uri="{BB962C8B-B14F-4D97-AF65-F5344CB8AC3E}">
        <p14:creationId xmlns:p14="http://schemas.microsoft.com/office/powerpoint/2010/main" val="3690367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426D4A75-4260-4EEC-9BDD-3938D8C4C0C3}"/>
              </a:ext>
            </a:extLst>
          </p:cNvPr>
          <p:cNvSpPr>
            <a:spLocks noGrp="1" noChangeArrowheads="1"/>
          </p:cNvSpPr>
          <p:nvPr>
            <p:ph type="sldNum" idx="10"/>
          </p:nvPr>
        </p:nvSpPr>
        <p:spPr>
          <a:ln/>
        </p:spPr>
        <p:txBody>
          <a:bodyPr/>
          <a:lstStyle>
            <a:lvl1pPr>
              <a:defRPr/>
            </a:lvl1pPr>
          </a:lstStyle>
          <a:p>
            <a:pPr>
              <a:defRPr/>
            </a:pPr>
            <a:r>
              <a:rPr lang="en-US" altLang="en-US"/>
              <a:t>Slide </a:t>
            </a:r>
            <a:fld id="{76A152AA-ED25-4E34-B8A2-9C099CE123AF}" type="slidenum">
              <a:rPr lang="en-US" altLang="en-US" smtClean="0"/>
              <a:pPr>
                <a:defRPr/>
              </a:pPr>
              <a:t>‹#›</a:t>
            </a:fld>
            <a:endParaRPr lang="en-US" altLang="en-US"/>
          </a:p>
        </p:txBody>
      </p:sp>
    </p:spTree>
    <p:extLst>
      <p:ext uri="{BB962C8B-B14F-4D97-AF65-F5344CB8AC3E}">
        <p14:creationId xmlns:p14="http://schemas.microsoft.com/office/powerpoint/2010/main" val="31037899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AADBD0F2-0FF9-4CD6-A9C5-397F89D0F097}"/>
              </a:ext>
            </a:extLst>
          </p:cNvPr>
          <p:cNvSpPr>
            <a:spLocks noGrp="1" noChangeArrowheads="1"/>
          </p:cNvSpPr>
          <p:nvPr>
            <p:ph type="sldNum" idx="10"/>
          </p:nvPr>
        </p:nvSpPr>
        <p:spPr>
          <a:ln/>
        </p:spPr>
        <p:txBody>
          <a:bodyPr/>
          <a:lstStyle>
            <a:lvl1pPr>
              <a:defRPr/>
            </a:lvl1pPr>
          </a:lstStyle>
          <a:p>
            <a:pPr>
              <a:defRPr/>
            </a:pPr>
            <a:r>
              <a:rPr lang="en-US" altLang="en-US"/>
              <a:t>Slide </a:t>
            </a:r>
            <a:fld id="{172DC843-A7A6-4386-A6FF-18AF7F98F786}" type="slidenum">
              <a:rPr lang="en-US" altLang="en-US" smtClean="0"/>
              <a:pPr>
                <a:defRPr/>
              </a:pPr>
              <a:t>‹#›</a:t>
            </a:fld>
            <a:endParaRPr lang="en-US" altLang="en-US"/>
          </a:p>
        </p:txBody>
      </p:sp>
    </p:spTree>
    <p:extLst>
      <p:ext uri="{BB962C8B-B14F-4D97-AF65-F5344CB8AC3E}">
        <p14:creationId xmlns:p14="http://schemas.microsoft.com/office/powerpoint/2010/main" val="3123990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9EEA472D-BB72-4C24-AEB3-B12406EE85F0}"/>
              </a:ext>
            </a:extLst>
          </p:cNvPr>
          <p:cNvSpPr>
            <a:spLocks noGrp="1" noChangeArrowheads="1"/>
          </p:cNvSpPr>
          <p:nvPr>
            <p:ph type="sldNum" idx="10"/>
          </p:nvPr>
        </p:nvSpPr>
        <p:spPr>
          <a:ln/>
        </p:spPr>
        <p:txBody>
          <a:bodyPr/>
          <a:lstStyle>
            <a:lvl1pPr>
              <a:defRPr/>
            </a:lvl1pPr>
          </a:lstStyle>
          <a:p>
            <a:pPr>
              <a:defRPr/>
            </a:pPr>
            <a:r>
              <a:rPr lang="en-US" altLang="en-US"/>
              <a:t>Slide </a:t>
            </a:r>
            <a:fld id="{0955F708-0FCD-40AC-8468-E7BF5E0830E7}" type="slidenum">
              <a:rPr lang="en-US" altLang="en-US" smtClean="0"/>
              <a:pPr>
                <a:defRPr/>
              </a:pPr>
              <a:t>‹#›</a:t>
            </a:fld>
            <a:endParaRPr lang="en-US" altLang="en-US"/>
          </a:p>
        </p:txBody>
      </p:sp>
    </p:spTree>
    <p:extLst>
      <p:ext uri="{BB962C8B-B14F-4D97-AF65-F5344CB8AC3E}">
        <p14:creationId xmlns:p14="http://schemas.microsoft.com/office/powerpoint/2010/main" val="27236425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5615E2AF-2971-4E69-928F-3D962C7AEC30}"/>
              </a:ext>
            </a:extLst>
          </p:cNvPr>
          <p:cNvSpPr>
            <a:spLocks noGrp="1" noChangeArrowheads="1"/>
          </p:cNvSpPr>
          <p:nvPr>
            <p:ph type="sldNum" idx="10"/>
          </p:nvPr>
        </p:nvSpPr>
        <p:spPr>
          <a:ln/>
        </p:spPr>
        <p:txBody>
          <a:bodyPr/>
          <a:lstStyle>
            <a:lvl1pPr>
              <a:defRPr/>
            </a:lvl1pPr>
          </a:lstStyle>
          <a:p>
            <a:pPr>
              <a:defRPr/>
            </a:pPr>
            <a:r>
              <a:rPr lang="en-US" altLang="en-US"/>
              <a:t>Slide </a:t>
            </a:r>
            <a:fld id="{99FA6090-445C-48B3-AB34-D1800A489BB8}" type="slidenum">
              <a:rPr lang="en-US" altLang="en-US" smtClean="0"/>
              <a:pPr>
                <a:defRPr/>
              </a:pPr>
              <a:t>‹#›</a:t>
            </a:fld>
            <a:endParaRPr lang="en-US" altLang="en-US"/>
          </a:p>
        </p:txBody>
      </p:sp>
    </p:spTree>
    <p:extLst>
      <p:ext uri="{BB962C8B-B14F-4D97-AF65-F5344CB8AC3E}">
        <p14:creationId xmlns:p14="http://schemas.microsoft.com/office/powerpoint/2010/main" val="72727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AFA03279-6DE6-41E4-AEFB-EA2CE3A72726}"/>
              </a:ext>
            </a:extLst>
          </p:cNvPr>
          <p:cNvSpPr>
            <a:spLocks noGrp="1" noChangeArrowheads="1"/>
          </p:cNvSpPr>
          <p:nvPr>
            <p:ph type="sldNum" idx="10"/>
          </p:nvPr>
        </p:nvSpPr>
        <p:spPr>
          <a:ln/>
        </p:spPr>
        <p:txBody>
          <a:bodyPr/>
          <a:lstStyle>
            <a:lvl1pPr>
              <a:defRPr/>
            </a:lvl1pPr>
          </a:lstStyle>
          <a:p>
            <a:pPr>
              <a:defRPr/>
            </a:pPr>
            <a:r>
              <a:rPr lang="en-US" altLang="en-US"/>
              <a:t>Slide </a:t>
            </a:r>
            <a:fld id="{5E9CCB35-D4DE-4DB5-BFAB-45523F785CE0}" type="slidenum">
              <a:rPr lang="en-US" altLang="en-US" smtClean="0"/>
              <a:pPr>
                <a:defRPr/>
              </a:pPr>
              <a:t>‹#›</a:t>
            </a:fld>
            <a:endParaRPr lang="en-US" altLang="en-US"/>
          </a:p>
        </p:txBody>
      </p:sp>
    </p:spTree>
    <p:extLst>
      <p:ext uri="{BB962C8B-B14F-4D97-AF65-F5344CB8AC3E}">
        <p14:creationId xmlns:p14="http://schemas.microsoft.com/office/powerpoint/2010/main" val="5505976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a:extLst>
              <a:ext uri="{FF2B5EF4-FFF2-40B4-BE49-F238E27FC236}">
                <a16:creationId xmlns:a16="http://schemas.microsoft.com/office/drawing/2014/main" id="{DA2678FA-EEF2-4D4B-B4BE-8E4EA46EE440}"/>
              </a:ext>
            </a:extLst>
          </p:cNvPr>
          <p:cNvSpPr>
            <a:spLocks noGrp="1" noChangeArrowheads="1"/>
          </p:cNvSpPr>
          <p:nvPr>
            <p:ph type="sldNum" idx="10"/>
          </p:nvPr>
        </p:nvSpPr>
        <p:spPr>
          <a:ln/>
        </p:spPr>
        <p:txBody>
          <a:bodyPr/>
          <a:lstStyle>
            <a:lvl1pPr>
              <a:defRPr/>
            </a:lvl1pPr>
          </a:lstStyle>
          <a:p>
            <a:pPr>
              <a:defRPr/>
            </a:pPr>
            <a:r>
              <a:rPr lang="en-US" altLang="en-US"/>
              <a:t>Slide </a:t>
            </a:r>
            <a:fld id="{31EC97E9-FF23-49CD-91C7-7A340ADC767A}" type="slidenum">
              <a:rPr lang="en-US" altLang="en-US" smtClean="0"/>
              <a:pPr>
                <a:defRPr/>
              </a:pPr>
              <a:t>‹#›</a:t>
            </a:fld>
            <a:endParaRPr lang="en-US" altLang="en-US"/>
          </a:p>
        </p:txBody>
      </p:sp>
    </p:spTree>
    <p:extLst>
      <p:ext uri="{BB962C8B-B14F-4D97-AF65-F5344CB8AC3E}">
        <p14:creationId xmlns:p14="http://schemas.microsoft.com/office/powerpoint/2010/main" val="6953609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7D35F14B-3A8B-4F0D-8B84-15C8DF068DFF}"/>
              </a:ext>
            </a:extLst>
          </p:cNvPr>
          <p:cNvSpPr>
            <a:spLocks noGrp="1" noChangeArrowheads="1"/>
          </p:cNvSpPr>
          <p:nvPr>
            <p:ph type="sldNum" idx="10"/>
          </p:nvPr>
        </p:nvSpPr>
        <p:spPr>
          <a:ln/>
        </p:spPr>
        <p:txBody>
          <a:bodyPr/>
          <a:lstStyle>
            <a:lvl1pPr>
              <a:defRPr/>
            </a:lvl1pPr>
          </a:lstStyle>
          <a:p>
            <a:pPr>
              <a:defRPr/>
            </a:pPr>
            <a:r>
              <a:rPr lang="en-US" altLang="en-US"/>
              <a:t>Slide </a:t>
            </a:r>
            <a:fld id="{4C7C2A23-A2AA-4D6D-98EC-ABDC3C5A8010}" type="slidenum">
              <a:rPr lang="en-US" altLang="en-US" smtClean="0"/>
              <a:pPr>
                <a:defRPr/>
              </a:pPr>
              <a:t>‹#›</a:t>
            </a:fld>
            <a:endParaRPr lang="en-US" altLang="en-US"/>
          </a:p>
        </p:txBody>
      </p:sp>
    </p:spTree>
    <p:extLst>
      <p:ext uri="{BB962C8B-B14F-4D97-AF65-F5344CB8AC3E}">
        <p14:creationId xmlns:p14="http://schemas.microsoft.com/office/powerpoint/2010/main" val="1978075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F2A4ABA7-AC86-49B8-A1CE-E9EA64C75878}"/>
              </a:ext>
            </a:extLst>
          </p:cNvPr>
          <p:cNvSpPr>
            <a:spLocks noGrp="1" noChangeArrowheads="1"/>
          </p:cNvSpPr>
          <p:nvPr>
            <p:ph type="sldNum" idx="10"/>
          </p:nvPr>
        </p:nvSpPr>
        <p:spPr>
          <a:ln/>
        </p:spPr>
        <p:txBody>
          <a:bodyPr/>
          <a:lstStyle>
            <a:lvl1pPr>
              <a:defRPr/>
            </a:lvl1pPr>
          </a:lstStyle>
          <a:p>
            <a:pPr>
              <a:defRPr/>
            </a:pPr>
            <a:r>
              <a:rPr lang="en-US" altLang="en-US"/>
              <a:t>Slide </a:t>
            </a:r>
            <a:fld id="{194E8570-C10F-4A60-B1B2-A00AB6131483}" type="slidenum">
              <a:rPr lang="en-US" altLang="en-US" smtClean="0"/>
              <a:pPr>
                <a:defRPr/>
              </a:pPr>
              <a:t>‹#›</a:t>
            </a:fld>
            <a:endParaRPr lang="en-US" altLang="en-US"/>
          </a:p>
        </p:txBody>
      </p:sp>
    </p:spTree>
    <p:extLst>
      <p:ext uri="{BB962C8B-B14F-4D97-AF65-F5344CB8AC3E}">
        <p14:creationId xmlns:p14="http://schemas.microsoft.com/office/powerpoint/2010/main" val="29921405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3CBE3D52-5A01-43AD-8F2B-E9EBF72EB6E0}"/>
              </a:ext>
            </a:extLst>
          </p:cNvPr>
          <p:cNvSpPr>
            <a:spLocks noChangeArrowheads="1"/>
          </p:cNvSpPr>
          <p:nvPr/>
        </p:nvSpPr>
        <p:spPr bwMode="auto">
          <a:xfrm>
            <a:off x="4500563" y="412750"/>
            <a:ext cx="39624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15-19-0041-00-004z</a:t>
            </a:r>
          </a:p>
        </p:txBody>
      </p:sp>
      <p:sp>
        <p:nvSpPr>
          <p:cNvPr id="1028" name="Line 4">
            <a:extLst>
              <a:ext uri="{FF2B5EF4-FFF2-40B4-BE49-F238E27FC236}">
                <a16:creationId xmlns:a16="http://schemas.microsoft.com/office/drawing/2014/main" id="{3DD93051-1D6E-437D-83A2-6276A3D79DE2}"/>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07CC2B97-0371-4993-915E-8C16730C8DB4}"/>
              </a:ext>
            </a:extLst>
          </p:cNvPr>
          <p:cNvSpPr txBox="1">
            <a:spLocks noChangeArrowheads="1"/>
          </p:cNvSpPr>
          <p:nvPr/>
        </p:nvSpPr>
        <p:spPr bwMode="auto">
          <a:xfrm>
            <a:off x="685800" y="304800"/>
            <a:ext cx="1752600" cy="27940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January 2019</a:t>
            </a:r>
          </a:p>
        </p:txBody>
      </p:sp>
      <p:sp>
        <p:nvSpPr>
          <p:cNvPr id="1030" name="Text Box 6">
            <a:extLst>
              <a:ext uri="{FF2B5EF4-FFF2-40B4-BE49-F238E27FC236}">
                <a16:creationId xmlns:a16="http://schemas.microsoft.com/office/drawing/2014/main" id="{E606FC82-C5A3-4206-BC5F-B2F20C714157}"/>
              </a:ext>
            </a:extLst>
          </p:cNvPr>
          <p:cNvSpPr txBox="1">
            <a:spLocks noChangeArrowheads="1"/>
          </p:cNvSpPr>
          <p:nvPr/>
        </p:nvSpPr>
        <p:spPr bwMode="auto">
          <a:xfrm>
            <a:off x="5562600" y="6475413"/>
            <a:ext cx="2971800" cy="279400"/>
          </a:xfrm>
          <a:prstGeom prst="rect">
            <a:avLst/>
          </a:prstGeom>
          <a:noFill/>
          <a:ln>
            <a:noFill/>
          </a:ln>
          <a:effectLst/>
          <a:ex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eaLnBrk="1" hangingPunct="1">
              <a:spcBef>
                <a:spcPts val="750"/>
              </a:spcBef>
              <a:buSzPct val="100000"/>
              <a:defRPr/>
            </a:pPr>
            <a:r>
              <a:rPr lang="en-GB" dirty="0"/>
              <a:t>Tim Harrington (Pro-ID Consulting)</a:t>
            </a:r>
          </a:p>
        </p:txBody>
      </p:sp>
      <p:sp>
        <p:nvSpPr>
          <p:cNvPr id="1031" name="Rectangle 7">
            <a:extLst>
              <a:ext uri="{FF2B5EF4-FFF2-40B4-BE49-F238E27FC236}">
                <a16:creationId xmlns:a16="http://schemas.microsoft.com/office/drawing/2014/main" id="{F66631D7-4E8D-4B8F-816D-4B1A1DDBF33A}"/>
              </a:ext>
            </a:extLst>
          </p:cNvPr>
          <p:cNvSpPr>
            <a:spLocks noGrp="1" noChangeArrowheads="1"/>
          </p:cNvSpPr>
          <p:nvPr>
            <p:ph type="title"/>
          </p:nvPr>
        </p:nvSpPr>
        <p:spPr bwMode="auto">
          <a:xfrm>
            <a:off x="762000" y="685800"/>
            <a:ext cx="7764463"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a:t>Click to edit the title text format</a:t>
            </a:r>
          </a:p>
        </p:txBody>
      </p:sp>
      <p:sp>
        <p:nvSpPr>
          <p:cNvPr id="1032" name="Rectangle 8">
            <a:extLst>
              <a:ext uri="{FF2B5EF4-FFF2-40B4-BE49-F238E27FC236}">
                <a16:creationId xmlns:a16="http://schemas.microsoft.com/office/drawing/2014/main" id="{C75D88D6-F668-41A5-9159-2CA276B3BA8F}"/>
              </a:ext>
            </a:extLst>
          </p:cNvPr>
          <p:cNvSpPr>
            <a:spLocks noGrp="1" noChangeArrowheads="1"/>
          </p:cNvSpPr>
          <p:nvPr>
            <p:ph type="body" idx="1"/>
          </p:nvPr>
        </p:nvSpPr>
        <p:spPr bwMode="auto">
          <a:xfrm>
            <a:off x="609600"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a:p>
            <a:pPr lvl="4"/>
            <a:r>
              <a:rPr lang="en-GB" altLang="en-US"/>
              <a:t>Eighth Outline Level</a:t>
            </a:r>
          </a:p>
          <a:p>
            <a:pPr lvl="4"/>
            <a:r>
              <a:rPr lang="en-GB" altLang="en-US"/>
              <a:t>Ninth Outline Level</a:t>
            </a:r>
          </a:p>
        </p:txBody>
      </p:sp>
      <p:sp>
        <p:nvSpPr>
          <p:cNvPr id="3" name="Rectangle 9">
            <a:extLst>
              <a:ext uri="{FF2B5EF4-FFF2-40B4-BE49-F238E27FC236}">
                <a16:creationId xmlns:a16="http://schemas.microsoft.com/office/drawing/2014/main" id="{C23AC9E7-F664-4D6A-922F-3D09ED15996A}"/>
              </a:ext>
            </a:extLst>
          </p:cNvPr>
          <p:cNvSpPr>
            <a:spLocks noGrp="1" noChangeArrowheads="1"/>
          </p:cNvSpPr>
          <p:nvPr>
            <p:ph type="sldNum"/>
          </p:nvPr>
        </p:nvSpPr>
        <p:spPr bwMode="auto">
          <a:xfrm>
            <a:off x="4344988" y="6529388"/>
            <a:ext cx="587375" cy="223837"/>
          </a:xfrm>
          <a:prstGeom prst="rect">
            <a:avLst/>
          </a:prstGeom>
          <a:noFill/>
          <a:ln>
            <a:noFill/>
          </a:ln>
          <a:effectLst/>
          <a:extLst>
            <a:ext uri="{FAA26D3D-D897-4be2-8F04-BA451C77F1D7}"/>
          </a:extLst>
        </p:spPr>
        <p:txBody>
          <a:bodyPr vert="horz" wrap="square" lIns="0" tIns="0" rIns="0" bIns="0" numCol="1" anchor="t" anchorCtr="0" compatLnSpc="1">
            <a:prstTxWarp prst="textNoShape">
              <a:avLst/>
            </a:prstTxWarp>
          </a:bodyPr>
          <a:lstStyle>
            <a:lvl1pP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rgbClr val="000000"/>
                </a:solidFill>
              </a:defRPr>
            </a:lvl1pPr>
          </a:lstStyle>
          <a:p>
            <a:pPr>
              <a:defRPr/>
            </a:pPr>
            <a:r>
              <a:rPr lang="en-US" altLang="en-US"/>
              <a:t>Slide </a:t>
            </a:r>
            <a:fld id="{7900F4E4-4B77-4575-83EE-3DDE66685351}"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1">
            <a:extLst>
              <a:ext uri="{FF2B5EF4-FFF2-40B4-BE49-F238E27FC236}">
                <a16:creationId xmlns:a16="http://schemas.microsoft.com/office/drawing/2014/main" id="{85A37974-FBB7-4CE1-8DEE-F55BA39F342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a:latin typeface="Times New Roman" panose="02020603050405020304" pitchFamily="18" charset="0"/>
              </a:rPr>
              <a:t>Slide </a:t>
            </a:r>
            <a:fld id="{268F0FDA-32B7-4EC2-9D71-AEC67281A27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a:latin typeface="Times New Roman" panose="02020603050405020304" pitchFamily="18" charset="0"/>
            </a:endParaRPr>
          </a:p>
        </p:txBody>
      </p:sp>
      <p:sp>
        <p:nvSpPr>
          <p:cNvPr id="3075" name="Text Box 2">
            <a:extLst>
              <a:ext uri="{FF2B5EF4-FFF2-40B4-BE49-F238E27FC236}">
                <a16:creationId xmlns:a16="http://schemas.microsoft.com/office/drawing/2014/main" id="{1FEBCA8F-9D61-4B62-819B-A7162B5ED3B2}"/>
              </a:ext>
            </a:extLst>
          </p:cNvPr>
          <p:cNvSpPr txBox="1">
            <a:spLocks noChangeArrowheads="1"/>
          </p:cNvSpPr>
          <p:nvPr/>
        </p:nvSpPr>
        <p:spPr bwMode="auto">
          <a:xfrm>
            <a:off x="4116388" y="6475413"/>
            <a:ext cx="989012"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ts val="8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panose="020B0604020202020204" pitchFamily="34" charset="0"/>
                <a:ea typeface="MS PGothic" panose="020B0600070205080204" pitchFamily="34" charset="-128"/>
              </a:defRPr>
            </a:lvl9pPr>
          </a:lstStyle>
          <a:p>
            <a:pPr algn="ctr" eaLnBrk="1" hangingPunct="1">
              <a:spcBef>
                <a:spcPct val="0"/>
              </a:spcBef>
              <a:buClrTx/>
              <a:buFontTx/>
              <a:buNone/>
            </a:pPr>
            <a:r>
              <a:rPr lang="en-US" altLang="en-US" sz="1200" dirty="0">
                <a:latin typeface="Times New Roman" panose="02020603050405020304" pitchFamily="18" charset="0"/>
              </a:rPr>
              <a:t>Slide </a:t>
            </a:r>
            <a:fld id="{BE3D6BAD-15BB-4A43-8410-561D88D77B32}" type="slidenum">
              <a:rPr lang="en-US" altLang="en-US" sz="1200">
                <a:latin typeface="Times New Roman" panose="02020603050405020304" pitchFamily="18" charset="0"/>
              </a:rPr>
              <a:pPr algn="ctr" eaLnBrk="1" hangingPunct="1">
                <a:spcBef>
                  <a:spcPct val="0"/>
                </a:spcBef>
                <a:buClrTx/>
                <a:buFontTx/>
                <a:buNone/>
              </a:pPr>
              <a:t>1</a:t>
            </a:fld>
            <a:endParaRPr lang="en-US" altLang="en-US" sz="1200" dirty="0">
              <a:latin typeface="Times New Roman" panose="02020603050405020304" pitchFamily="18" charset="0"/>
            </a:endParaRPr>
          </a:p>
        </p:txBody>
      </p:sp>
      <p:sp>
        <p:nvSpPr>
          <p:cNvPr id="2" name="Rectangle 3">
            <a:extLst>
              <a:ext uri="{FF2B5EF4-FFF2-40B4-BE49-F238E27FC236}">
                <a16:creationId xmlns:a16="http://schemas.microsoft.com/office/drawing/2014/main" id="{500CA393-BE7D-4F6C-99E2-7A9245C88DC2}"/>
              </a:ext>
            </a:extLst>
          </p:cNvPr>
          <p:cNvSpPr>
            <a:spLocks noChangeArrowheads="1"/>
          </p:cNvSpPr>
          <p:nvPr/>
        </p:nvSpPr>
        <p:spPr bwMode="auto">
          <a:xfrm>
            <a:off x="533400" y="762000"/>
            <a:ext cx="8001000" cy="5726825"/>
          </a:xfrm>
          <a:prstGeom prst="rect">
            <a:avLst/>
          </a:prstGeom>
          <a:noFill/>
          <a:ln>
            <a:noFill/>
          </a:ln>
          <a:effectLst/>
          <a:extLst/>
        </p:spPr>
        <p:txBody>
          <a:bodyPr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eaLnBrk="1" hangingPunct="1">
              <a:spcBef>
                <a:spcPct val="0"/>
              </a:spcBef>
              <a:buClrTx/>
              <a:buFontTx/>
              <a:buNone/>
              <a:defRPr/>
            </a:pPr>
            <a:r>
              <a:rPr lang="en-US" altLang="en-US" sz="2000" b="1" u="sng" dirty="0">
                <a:effectLst>
                  <a:outerShdw blurRad="38100" dist="38100" dir="2700000" algn="tl">
                    <a:srgbClr val="C0C0C0"/>
                  </a:outerShdw>
                </a:effectLst>
                <a:latin typeface="Times New Roman" panose="02020603050405020304" pitchFamily="18" charset="0"/>
              </a:rPr>
              <a:t>Project: IEEE P802.15 Working Group for Wireless Specialty Networks (WSN)</a:t>
            </a: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800" b="1" dirty="0">
                <a:latin typeface="Times New Roman" panose="02020603050405020304" pitchFamily="18" charset="0"/>
              </a:rPr>
              <a:t>Submission Title:</a:t>
            </a:r>
            <a:r>
              <a:rPr lang="en-US" altLang="en-US" sz="1800" dirty="0">
                <a:latin typeface="Times New Roman" panose="02020603050405020304" pitchFamily="18" charset="0"/>
              </a:rPr>
              <a:t>  6 GHz NPRM and EC RLAN Discussion</a:t>
            </a:r>
          </a:p>
          <a:p>
            <a:pPr eaLnBrk="1" hangingPunct="1">
              <a:spcBef>
                <a:spcPct val="0"/>
              </a:spcBef>
              <a:buClrTx/>
              <a:buFontTx/>
              <a:buNone/>
              <a:defRPr/>
            </a:pPr>
            <a:r>
              <a:rPr lang="en-US" altLang="en-US" sz="1800" b="1" dirty="0">
                <a:latin typeface="Times New Roman" panose="02020603050405020304" pitchFamily="18" charset="0"/>
              </a:rPr>
              <a:t>Date Submitted: </a:t>
            </a:r>
            <a:r>
              <a:rPr lang="en-US" altLang="en-US" sz="1800" dirty="0">
                <a:latin typeface="Times New Roman" panose="02020603050405020304" pitchFamily="18" charset="0"/>
              </a:rPr>
              <a:t>January 2018</a:t>
            </a:r>
          </a:p>
          <a:p>
            <a:pPr eaLnBrk="1" hangingPunct="1">
              <a:spcBef>
                <a:spcPct val="0"/>
              </a:spcBef>
              <a:buClrTx/>
              <a:buFontTx/>
              <a:buNone/>
              <a:defRPr/>
            </a:pPr>
            <a:r>
              <a:rPr lang="en-US" altLang="en-US" sz="1800" b="1" dirty="0">
                <a:latin typeface="Times New Roman" panose="02020603050405020304" pitchFamily="18" charset="0"/>
              </a:rPr>
              <a:t>Source:</a:t>
            </a:r>
            <a:r>
              <a:rPr lang="en-US" altLang="en-US" sz="1800" dirty="0">
                <a:latin typeface="Times New Roman" panose="02020603050405020304" pitchFamily="18" charset="0"/>
              </a:rPr>
              <a:t> 	Tim Harrington, Pro-ID Consulting</a:t>
            </a:r>
          </a:p>
          <a:p>
            <a:pPr eaLnBrk="1" hangingPunct="1">
              <a:spcBef>
                <a:spcPct val="0"/>
              </a:spcBef>
              <a:buClrTx/>
              <a:buFontTx/>
              <a:buNone/>
              <a:defRPr/>
            </a:pPr>
            <a:r>
              <a:rPr lang="en-US" altLang="en-US" sz="1800" b="1" dirty="0">
                <a:latin typeface="Times New Roman" panose="02020603050405020304" pitchFamily="18" charset="0"/>
              </a:rPr>
              <a:t>Contact:  </a:t>
            </a:r>
            <a:r>
              <a:rPr lang="en-US" altLang="en-US" sz="1800" dirty="0">
                <a:latin typeface="Times New Roman" panose="02020603050405020304" pitchFamily="18" charset="0"/>
              </a:rPr>
              <a:t>Tim@UWBAlliance.org</a:t>
            </a:r>
          </a:p>
          <a:p>
            <a:pPr eaLnBrk="1" hangingPunct="1">
              <a:spcBef>
                <a:spcPct val="0"/>
              </a:spcBef>
              <a:buClrTx/>
              <a:buFontTx/>
              <a:buNone/>
              <a:defRPr/>
            </a:pPr>
            <a:r>
              <a:rPr lang="en-US" altLang="en-US" sz="1800" b="1" dirty="0">
                <a:latin typeface="Times New Roman" panose="02020603050405020304" pitchFamily="18" charset="0"/>
              </a:rPr>
              <a:t>Voice:</a:t>
            </a:r>
            <a:r>
              <a:rPr lang="en-US" altLang="en-US" sz="1800" dirty="0">
                <a:latin typeface="Times New Roman" panose="02020603050405020304" pitchFamily="18" charset="0"/>
              </a:rPr>
              <a:t> 	+1 408 309 2503, E-Mail: Tim@UWBAlliance.org	</a:t>
            </a:r>
          </a:p>
          <a:p>
            <a:pPr eaLnBrk="1" hangingPunct="1">
              <a:spcBef>
                <a:spcPct val="0"/>
              </a:spcBef>
              <a:buClrTx/>
              <a:buFontTx/>
              <a:buNone/>
              <a:defRPr/>
            </a:pPr>
            <a:r>
              <a:rPr lang="en-US" altLang="en-US" sz="1800" b="1" dirty="0">
                <a:latin typeface="Times New Roman" panose="02020603050405020304" pitchFamily="18" charset="0"/>
              </a:rPr>
              <a:t>Re:</a:t>
            </a:r>
            <a:r>
              <a:rPr lang="en-US" altLang="en-US" sz="1800" dirty="0">
                <a:latin typeface="Times New Roman" panose="02020603050405020304" pitchFamily="18" charset="0"/>
              </a:rPr>
              <a:t> 	Enhanced Impulse Radio Technical Group</a:t>
            </a:r>
          </a:p>
          <a:p>
            <a:pPr eaLnBrk="1" hangingPunct="1">
              <a:spcBef>
                <a:spcPct val="0"/>
              </a:spcBef>
              <a:buClrTx/>
              <a:buFontTx/>
              <a:buNone/>
              <a:defRPr/>
            </a:pPr>
            <a:r>
              <a:rPr lang="en-US" altLang="en-US" sz="1800" b="1" dirty="0">
                <a:latin typeface="Times New Roman" panose="02020603050405020304" pitchFamily="18" charset="0"/>
              </a:rPr>
              <a:t>Abstract: </a:t>
            </a:r>
            <a:r>
              <a:rPr lang="en-US" altLang="en-US" sz="1800" dirty="0">
                <a:latin typeface="Times New Roman" panose="02020603050405020304" pitchFamily="18" charset="0"/>
              </a:rPr>
              <a:t>Discussion of options to deal with proposal of 6 GHz RLAN </a:t>
            </a:r>
          </a:p>
          <a:p>
            <a:pPr eaLnBrk="1" hangingPunct="1">
              <a:spcBef>
                <a:spcPct val="0"/>
              </a:spcBef>
              <a:buClrTx/>
              <a:buFontTx/>
              <a:buNone/>
              <a:defRPr/>
            </a:pPr>
            <a:r>
              <a:rPr lang="en-US" altLang="en-US" sz="1800" b="1" dirty="0">
                <a:latin typeface="Times New Roman" panose="02020603050405020304" pitchFamily="18" charset="0"/>
              </a:rPr>
              <a:t>Purpose: </a:t>
            </a:r>
            <a:r>
              <a:rPr lang="en-US" altLang="en-US" sz="1800" dirty="0">
                <a:latin typeface="Times New Roman" panose="02020603050405020304" pitchFamily="18" charset="0"/>
              </a:rPr>
              <a:t>Discuss options to counter effort by RLAN to move into 6 GHz with high power RLAN. Also to discuss mitigation options to propose to the FCC, ECC, and RLAN  community.</a:t>
            </a:r>
          </a:p>
          <a:p>
            <a:pPr eaLnBrk="1" hangingPunct="1">
              <a:spcBef>
                <a:spcPct val="0"/>
              </a:spcBef>
              <a:buClrTx/>
              <a:buFontTx/>
              <a:buNone/>
              <a:defRPr/>
            </a:pPr>
            <a:r>
              <a:rPr lang="en-US" altLang="en-US" sz="1800" b="1" dirty="0">
                <a:latin typeface="Times New Roman" panose="02020603050405020304" pitchFamily="18" charset="0"/>
              </a:rPr>
              <a:t>Notice:</a:t>
            </a:r>
            <a:r>
              <a:rPr lang="en-US" altLang="en-US" sz="18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800" b="1" dirty="0">
                <a:latin typeface="Times New Roman" panose="02020603050405020304" pitchFamily="18" charset="0"/>
              </a:rPr>
              <a:t>Release:</a:t>
            </a:r>
            <a:r>
              <a:rPr lang="en-US" altLang="en-US" sz="18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45941-AD16-4355-9D98-15CDA9CDF7CE}"/>
              </a:ext>
            </a:extLst>
          </p:cNvPr>
          <p:cNvSpPr>
            <a:spLocks noGrp="1"/>
          </p:cNvSpPr>
          <p:nvPr>
            <p:ph type="title"/>
          </p:nvPr>
        </p:nvSpPr>
        <p:spPr/>
        <p:txBody>
          <a:bodyPr/>
          <a:lstStyle/>
          <a:p>
            <a:r>
              <a:rPr lang="en-US" dirty="0"/>
              <a:t>How bad is the problem?</a:t>
            </a:r>
          </a:p>
        </p:txBody>
      </p:sp>
      <p:sp>
        <p:nvSpPr>
          <p:cNvPr id="5" name="Content Placeholder 4">
            <a:extLst>
              <a:ext uri="{FF2B5EF4-FFF2-40B4-BE49-F238E27FC236}">
                <a16:creationId xmlns:a16="http://schemas.microsoft.com/office/drawing/2014/main" id="{60C3E0B8-C11D-4743-9646-D9723081DADF}"/>
              </a:ext>
            </a:extLst>
          </p:cNvPr>
          <p:cNvSpPr>
            <a:spLocks noGrp="1"/>
          </p:cNvSpPr>
          <p:nvPr>
            <p:ph idx="1"/>
          </p:nvPr>
        </p:nvSpPr>
        <p:spPr/>
        <p:txBody>
          <a:bodyPr/>
          <a:lstStyle/>
          <a:p>
            <a:pPr marL="457200" indent="-457200">
              <a:buFont typeface="Arial" panose="020B0604020202020204" pitchFamily="34" charset="0"/>
              <a:buChar char="•"/>
            </a:pPr>
            <a:r>
              <a:rPr lang="en-US" dirty="0"/>
              <a:t>Applications Affected?  1,2,3</a:t>
            </a:r>
          </a:p>
          <a:p>
            <a:pPr marL="857250" lvl="1" indent="-457200">
              <a:buFont typeface="Arial" panose="020B0604020202020204" pitchFamily="34" charset="0"/>
              <a:buChar char="•"/>
            </a:pPr>
            <a:r>
              <a:rPr lang="en-US" dirty="0"/>
              <a:t>Consumer Apps</a:t>
            </a:r>
          </a:p>
          <a:p>
            <a:pPr marL="1257300" lvl="2" indent="-457200">
              <a:buFont typeface="Arial" panose="020B0604020202020204" pitchFamily="34" charset="0"/>
              <a:buChar char="•"/>
            </a:pPr>
            <a:r>
              <a:rPr lang="en-US" dirty="0"/>
              <a:t>Key fob</a:t>
            </a:r>
          </a:p>
          <a:p>
            <a:pPr marL="1257300" lvl="2" indent="-457200">
              <a:buFont typeface="Arial" panose="020B0604020202020204" pitchFamily="34" charset="0"/>
              <a:buChar char="•"/>
            </a:pPr>
            <a:r>
              <a:rPr lang="en-US" dirty="0"/>
              <a:t>Smartphone</a:t>
            </a:r>
          </a:p>
          <a:p>
            <a:pPr marL="1257300" lvl="2" indent="-457200">
              <a:buFont typeface="Arial" panose="020B0604020202020204" pitchFamily="34" charset="0"/>
              <a:buChar char="•"/>
            </a:pPr>
            <a:r>
              <a:rPr lang="en-US" dirty="0"/>
              <a:t>“Follow me” apps </a:t>
            </a:r>
          </a:p>
          <a:p>
            <a:pPr marL="1257300" lvl="2" indent="-457200">
              <a:buFont typeface="Arial" panose="020B0604020202020204" pitchFamily="34" charset="0"/>
              <a:buChar char="•"/>
            </a:pPr>
            <a:r>
              <a:rPr lang="en-US" dirty="0"/>
              <a:t>POS transactions</a:t>
            </a:r>
          </a:p>
          <a:p>
            <a:pPr marL="857250" lvl="1" indent="-457200">
              <a:buFont typeface="Arial" panose="020B0604020202020204" pitchFamily="34" charset="0"/>
              <a:buChar char="•"/>
            </a:pPr>
            <a:r>
              <a:rPr lang="en-US" dirty="0"/>
              <a:t>Industrial Apps</a:t>
            </a:r>
          </a:p>
          <a:p>
            <a:pPr marL="1257300" lvl="2" indent="-457200">
              <a:buFont typeface="Arial" panose="020B0604020202020204" pitchFamily="34" charset="0"/>
              <a:buChar char="•"/>
            </a:pPr>
            <a:r>
              <a:rPr lang="en-US" dirty="0"/>
              <a:t>Tool tracking</a:t>
            </a:r>
          </a:p>
          <a:p>
            <a:pPr marL="1257300" lvl="2" indent="-457200">
              <a:buFont typeface="Arial" panose="020B0604020202020204" pitchFamily="34" charset="0"/>
              <a:buChar char="•"/>
            </a:pPr>
            <a:r>
              <a:rPr lang="en-US" dirty="0"/>
              <a:t>Automated assembly</a:t>
            </a:r>
          </a:p>
          <a:p>
            <a:pPr marL="857250" lvl="1" indent="-457200">
              <a:buFont typeface="Arial" panose="020B0604020202020204" pitchFamily="34" charset="0"/>
              <a:buChar char="•"/>
            </a:pPr>
            <a:r>
              <a:rPr lang="en-US" dirty="0"/>
              <a:t>Sports Tracking </a:t>
            </a:r>
          </a:p>
        </p:txBody>
      </p:sp>
    </p:spTree>
    <p:extLst>
      <p:ext uri="{BB962C8B-B14F-4D97-AF65-F5344CB8AC3E}">
        <p14:creationId xmlns:p14="http://schemas.microsoft.com/office/powerpoint/2010/main" val="2388864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45941-AD16-4355-9D98-15CDA9CDF7CE}"/>
              </a:ext>
            </a:extLst>
          </p:cNvPr>
          <p:cNvSpPr>
            <a:spLocks noGrp="1"/>
          </p:cNvSpPr>
          <p:nvPr>
            <p:ph type="title"/>
          </p:nvPr>
        </p:nvSpPr>
        <p:spPr/>
        <p:txBody>
          <a:bodyPr/>
          <a:lstStyle/>
          <a:p>
            <a:r>
              <a:rPr lang="en-US" dirty="0"/>
              <a:t>Possibilities</a:t>
            </a:r>
          </a:p>
        </p:txBody>
      </p:sp>
      <p:sp>
        <p:nvSpPr>
          <p:cNvPr id="3" name="Content Placeholder 2">
            <a:extLst>
              <a:ext uri="{FF2B5EF4-FFF2-40B4-BE49-F238E27FC236}">
                <a16:creationId xmlns:a16="http://schemas.microsoft.com/office/drawing/2014/main" id="{A5A6CAB8-2F84-4779-9889-3CB5F2F50A93}"/>
              </a:ext>
            </a:extLst>
          </p:cNvPr>
          <p:cNvSpPr>
            <a:spLocks noGrp="1"/>
          </p:cNvSpPr>
          <p:nvPr>
            <p:ph idx="1"/>
          </p:nvPr>
        </p:nvSpPr>
        <p:spPr>
          <a:xfrm>
            <a:off x="617537" y="1366345"/>
            <a:ext cx="7764463" cy="4868863"/>
          </a:xfrm>
        </p:spPr>
        <p:txBody>
          <a:bodyPr/>
          <a:lstStyle/>
          <a:p>
            <a:pPr marL="457200" indent="-457200">
              <a:buFont typeface="Arial" panose="020B0604020202020204" pitchFamily="34" charset="0"/>
              <a:buChar char="•"/>
            </a:pPr>
            <a:r>
              <a:rPr lang="en-US" sz="2000" dirty="0"/>
              <a:t>Should 1% duty cycle be written into the rules</a:t>
            </a:r>
          </a:p>
          <a:p>
            <a:pPr marL="857250" lvl="1" indent="-457200">
              <a:buFont typeface="Arial" panose="020B0604020202020204" pitchFamily="34" charset="0"/>
              <a:buChar char="•"/>
            </a:pPr>
            <a:r>
              <a:rPr lang="en-US" sz="1600" dirty="0"/>
              <a:t>RLAN defends using Monte Carlo simulation for 1% duty cycle</a:t>
            </a:r>
          </a:p>
          <a:p>
            <a:pPr marL="457200" indent="-457200">
              <a:buFont typeface="Arial" panose="020B0604020202020204" pitchFamily="34" charset="0"/>
              <a:buChar char="•"/>
            </a:pPr>
            <a:r>
              <a:rPr lang="en-US" sz="2000" dirty="0"/>
              <a:t>Less Power for RLAN centered at 6.55 GHz</a:t>
            </a:r>
          </a:p>
          <a:p>
            <a:pPr marL="457200" indent="-457200">
              <a:buFont typeface="Arial" panose="020B0604020202020204" pitchFamily="34" charset="0"/>
              <a:buChar char="•"/>
            </a:pPr>
            <a:r>
              <a:rPr lang="en-US" sz="2000" dirty="0"/>
              <a:t>More Power for Part 15.250 and UWB</a:t>
            </a:r>
          </a:p>
          <a:p>
            <a:pPr marL="457200" indent="-457200">
              <a:buFont typeface="Arial" panose="020B0604020202020204" pitchFamily="34" charset="0"/>
              <a:buChar char="•"/>
            </a:pPr>
            <a:r>
              <a:rPr lang="en-US" sz="2000" dirty="0"/>
              <a:t>Frequency Options: </a:t>
            </a:r>
          </a:p>
          <a:p>
            <a:pPr marL="857250" lvl="1" indent="-457200">
              <a:buFont typeface="Arial" panose="020B0604020202020204" pitchFamily="34" charset="0"/>
              <a:buChar char="•"/>
            </a:pPr>
            <a:r>
              <a:rPr lang="en-US" sz="1600" dirty="0"/>
              <a:t>Extend Band for Part 15.250 to higher band – but military above 7.250</a:t>
            </a:r>
          </a:p>
          <a:p>
            <a:pPr marL="457200" indent="-457200">
              <a:buFont typeface="Arial" panose="020B0604020202020204" pitchFamily="34" charset="0"/>
              <a:buChar char="•"/>
            </a:pPr>
            <a:r>
              <a:rPr lang="en-US" sz="2000" dirty="0"/>
              <a:t>No Mobile Hot spots</a:t>
            </a:r>
          </a:p>
          <a:p>
            <a:pPr marL="857250" lvl="1" indent="-457200">
              <a:buFont typeface="Arial" panose="020B0604020202020204" pitchFamily="34" charset="0"/>
              <a:buChar char="•"/>
            </a:pPr>
            <a:r>
              <a:rPr lang="en-US" sz="1600" dirty="0"/>
              <a:t>Or perhaps only low power hotspots?</a:t>
            </a:r>
          </a:p>
          <a:p>
            <a:pPr marL="457200" indent="-457200">
              <a:buFont typeface="Arial" panose="020B0604020202020204" pitchFamily="34" charset="0"/>
              <a:buChar char="•"/>
            </a:pPr>
            <a:r>
              <a:rPr lang="en-US" sz="2000" dirty="0"/>
              <a:t>Mobile devices only use (Mobile or Fixed) must turn off 6 GHz on command</a:t>
            </a:r>
          </a:p>
          <a:p>
            <a:pPr marL="857250" lvl="1" indent="-457200">
              <a:buFont typeface="Arial" panose="020B0604020202020204" pitchFamily="34" charset="0"/>
              <a:buChar char="•"/>
            </a:pPr>
            <a:r>
              <a:rPr lang="en-US" sz="1600" dirty="0"/>
              <a:t>Will allow for a device to detect and control rogue devices</a:t>
            </a:r>
          </a:p>
          <a:p>
            <a:pPr marL="857250" lvl="1" indent="-457200">
              <a:buFont typeface="Arial" panose="020B0604020202020204" pitchFamily="34" charset="0"/>
              <a:buChar char="•"/>
            </a:pPr>
            <a:r>
              <a:rPr lang="en-US" sz="1600" dirty="0"/>
              <a:t>Could be used to protect vehicles</a:t>
            </a:r>
          </a:p>
          <a:p>
            <a:pPr marL="457200" indent="-457200">
              <a:buFont typeface="Arial" panose="020B0604020202020204" pitchFamily="34" charset="0"/>
              <a:buChar char="•"/>
            </a:pPr>
            <a:r>
              <a:rPr lang="en-US" sz="2000" dirty="0"/>
              <a:t>Mobile devices only use 6 GHz on command from AP</a:t>
            </a:r>
          </a:p>
          <a:p>
            <a:pPr marL="457200" indent="-457200">
              <a:buFont typeface="Arial" panose="020B0604020202020204" pitchFamily="34" charset="0"/>
              <a:buChar char="•"/>
            </a:pPr>
            <a:r>
              <a:rPr lang="en-US" sz="2000" dirty="0"/>
              <a:t>Other Options?</a:t>
            </a:r>
          </a:p>
        </p:txBody>
      </p:sp>
    </p:spTree>
    <p:extLst>
      <p:ext uri="{BB962C8B-B14F-4D97-AF65-F5344CB8AC3E}">
        <p14:creationId xmlns:p14="http://schemas.microsoft.com/office/powerpoint/2010/main" val="217968429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5111</TotalTime>
  <Words>183</Words>
  <Application>Microsoft Office PowerPoint</Application>
  <PresentationFormat>On-screen Show (4:3)</PresentationFormat>
  <Paragraphs>43</Paragraphs>
  <Slides>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vt:i4>
      </vt:variant>
    </vt:vector>
  </HeadingPairs>
  <TitlesOfParts>
    <vt:vector size="6" baseType="lpstr">
      <vt:lpstr>Arial</vt:lpstr>
      <vt:lpstr>Times New Roman</vt:lpstr>
      <vt:lpstr>Office Theme</vt:lpstr>
      <vt:lpstr>PowerPoint Presentation</vt:lpstr>
      <vt:lpstr>How bad is the problem?</vt:lpstr>
      <vt:lpstr>Possibilities</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Timhr950@yahoo.com</dc:creator>
  <cp:lastModifiedBy>Tim Harrington</cp:lastModifiedBy>
  <cp:revision>87</cp:revision>
  <cp:lastPrinted>2000-03-07T00:55:37Z</cp:lastPrinted>
  <dcterms:created xsi:type="dcterms:W3CDTF">2016-01-17T22:48:36Z</dcterms:created>
  <dcterms:modified xsi:type="dcterms:W3CDTF">2019-01-16T04:41:48Z</dcterms:modified>
</cp:coreProperties>
</file>