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87" r:id="rId2"/>
    <p:sldId id="286" r:id="rId3"/>
    <p:sldId id="288" r:id="rId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6745C3-2FC4-443C-9AA3-EC15FE285B2E}" v="15" dt="2019-01-16T04:41:39.9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598" autoAdjust="0"/>
  </p:normalViewPr>
  <p:slideViewPr>
    <p:cSldViewPr>
      <p:cViewPr varScale="1">
        <p:scale>
          <a:sx n="75" d="100"/>
          <a:sy n="75" d="100"/>
        </p:scale>
        <p:origin x="1003" y="4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636745C3-2FC4-443C-9AA3-EC15FE285B2E}"/>
    <pc:docChg chg="undo custSel modSld sldOrd">
      <pc:chgData name="Tim Harrington" userId="c9ef61428b357156" providerId="LiveId" clId="{636745C3-2FC4-443C-9AA3-EC15FE285B2E}" dt="2019-01-16T04:41:39.986" v="232"/>
      <pc:docMkLst>
        <pc:docMk/>
      </pc:docMkLst>
      <pc:sldChg chg="modSp ord">
        <pc:chgData name="Tim Harrington" userId="c9ef61428b357156" providerId="LiveId" clId="{636745C3-2FC4-443C-9AA3-EC15FE285B2E}" dt="2019-01-16T04:39:02.651" v="155"/>
        <pc:sldMkLst>
          <pc:docMk/>
          <pc:sldMk cId="238886452" sldId="286"/>
        </pc:sldMkLst>
        <pc:spChg chg="mod">
          <ac:chgData name="Tim Harrington" userId="c9ef61428b357156" providerId="LiveId" clId="{636745C3-2FC4-443C-9AA3-EC15FE285B2E}" dt="2019-01-16T03:42:56.317" v="24" actId="20577"/>
          <ac:spMkLst>
            <pc:docMk/>
            <pc:sldMk cId="238886452" sldId="286"/>
            <ac:spMk id="5" creationId="{60C3E0B8-C11D-4743-9646-D9723081DADF}"/>
          </ac:spMkLst>
        </pc:spChg>
      </pc:sldChg>
      <pc:sldChg chg="modSp ord">
        <pc:chgData name="Tim Harrington" userId="c9ef61428b357156" providerId="LiveId" clId="{636745C3-2FC4-443C-9AA3-EC15FE285B2E}" dt="2019-01-16T04:41:39.986" v="232"/>
        <pc:sldMkLst>
          <pc:docMk/>
          <pc:sldMk cId="2179684299" sldId="288"/>
        </pc:sldMkLst>
        <pc:spChg chg="mod">
          <ac:chgData name="Tim Harrington" userId="c9ef61428b357156" providerId="LiveId" clId="{636745C3-2FC4-443C-9AA3-EC15FE285B2E}" dt="2019-01-16T04:37:10.731" v="112" actId="20577"/>
          <ac:spMkLst>
            <pc:docMk/>
            <pc:sldMk cId="2179684299" sldId="288"/>
            <ac:spMk id="2" creationId="{60C45941-AD16-4355-9D98-15CDA9CDF7CE}"/>
          </ac:spMkLst>
        </pc:spChg>
        <pc:spChg chg="mod">
          <ac:chgData name="Tim Harrington" userId="c9ef61428b357156" providerId="LiveId" clId="{636745C3-2FC4-443C-9AA3-EC15FE285B2E}" dt="2019-01-16T04:41:39.986" v="232"/>
          <ac:spMkLst>
            <pc:docMk/>
            <pc:sldMk cId="2179684299" sldId="288"/>
            <ac:spMk id="3" creationId="{A5A6CAB8-2F84-4779-9889-3CB5F2F50A93}"/>
          </ac:spMkLst>
        </pc:spChg>
      </pc:sldChg>
    </pc:docChg>
  </pc:docChgLst>
  <pc:docChgLst>
    <pc:chgData name="Tim Harrington" userId="c9ef61428b357156" providerId="LiveId" clId="{D7E4AC7C-A924-4B58-89AA-4D77F5702BF3}"/>
    <pc:docChg chg="undo custSel addSld delSld modSld modMainMaster">
      <pc:chgData name="Tim Harrington" userId="c9ef61428b357156" providerId="LiveId" clId="{D7E4AC7C-A924-4B58-89AA-4D77F5702BF3}" dt="2019-01-15T15:42:16.663" v="630" actId="15"/>
      <pc:docMkLst>
        <pc:docMk/>
      </pc:docMkLst>
      <pc:sldChg chg="del">
        <pc:chgData name="Tim Harrington" userId="c9ef61428b357156" providerId="LiveId" clId="{D7E4AC7C-A924-4B58-89AA-4D77F5702BF3}" dt="2019-01-15T15:15:31.254" v="296" actId="2696"/>
        <pc:sldMkLst>
          <pc:docMk/>
          <pc:sldMk cId="0" sldId="258"/>
        </pc:sldMkLst>
      </pc:sldChg>
      <pc:sldChg chg="del">
        <pc:chgData name="Tim Harrington" userId="c9ef61428b357156" providerId="LiveId" clId="{D7E4AC7C-A924-4B58-89AA-4D77F5702BF3}" dt="2019-01-15T15:15:32.223" v="297" actId="2696"/>
        <pc:sldMkLst>
          <pc:docMk/>
          <pc:sldMk cId="0" sldId="259"/>
        </pc:sldMkLst>
      </pc:sldChg>
      <pc:sldChg chg="del">
        <pc:chgData name="Tim Harrington" userId="c9ef61428b357156" providerId="LiveId" clId="{D7E4AC7C-A924-4B58-89AA-4D77F5702BF3}" dt="2019-01-15T15:15:33.676" v="299" actId="2696"/>
        <pc:sldMkLst>
          <pc:docMk/>
          <pc:sldMk cId="0" sldId="261"/>
        </pc:sldMkLst>
      </pc:sldChg>
      <pc:sldChg chg="del">
        <pc:chgData name="Tim Harrington" userId="c9ef61428b357156" providerId="LiveId" clId="{D7E4AC7C-A924-4B58-89AA-4D77F5702BF3}" dt="2019-01-15T15:15:35.042" v="300" actId="2696"/>
        <pc:sldMkLst>
          <pc:docMk/>
          <pc:sldMk cId="0" sldId="263"/>
        </pc:sldMkLst>
      </pc:sldChg>
      <pc:sldChg chg="del">
        <pc:chgData name="Tim Harrington" userId="c9ef61428b357156" providerId="LiveId" clId="{D7E4AC7C-A924-4B58-89AA-4D77F5702BF3}" dt="2019-01-15T15:15:32.973" v="298" actId="2696"/>
        <pc:sldMkLst>
          <pc:docMk/>
          <pc:sldMk cId="0" sldId="273"/>
        </pc:sldMkLst>
      </pc:sldChg>
      <pc:sldChg chg="del">
        <pc:chgData name="Tim Harrington" userId="c9ef61428b357156" providerId="LiveId" clId="{D7E4AC7C-A924-4B58-89AA-4D77F5702BF3}" dt="2019-01-15T15:15:36.345" v="302" actId="2696"/>
        <pc:sldMkLst>
          <pc:docMk/>
          <pc:sldMk cId="0" sldId="278"/>
        </pc:sldMkLst>
      </pc:sldChg>
      <pc:sldChg chg="del">
        <pc:chgData name="Tim Harrington" userId="c9ef61428b357156" providerId="LiveId" clId="{D7E4AC7C-A924-4B58-89AA-4D77F5702BF3}" dt="2019-01-15T15:15:37.329" v="303" actId="2696"/>
        <pc:sldMkLst>
          <pc:docMk/>
          <pc:sldMk cId="0" sldId="279"/>
        </pc:sldMkLst>
      </pc:sldChg>
      <pc:sldChg chg="del">
        <pc:chgData name="Tim Harrington" userId="c9ef61428b357156" providerId="LiveId" clId="{D7E4AC7C-A924-4B58-89AA-4D77F5702BF3}" dt="2019-01-15T15:15:38.282" v="304" actId="2696"/>
        <pc:sldMkLst>
          <pc:docMk/>
          <pc:sldMk cId="0" sldId="280"/>
        </pc:sldMkLst>
      </pc:sldChg>
      <pc:sldChg chg="del">
        <pc:chgData name="Tim Harrington" userId="c9ef61428b357156" providerId="LiveId" clId="{D7E4AC7C-A924-4B58-89AA-4D77F5702BF3}" dt="2019-01-15T15:15:38.923" v="305" actId="2696"/>
        <pc:sldMkLst>
          <pc:docMk/>
          <pc:sldMk cId="0" sldId="281"/>
        </pc:sldMkLst>
      </pc:sldChg>
      <pc:sldChg chg="del">
        <pc:chgData name="Tim Harrington" userId="c9ef61428b357156" providerId="LiveId" clId="{D7E4AC7C-A924-4B58-89AA-4D77F5702BF3}" dt="2019-01-15T15:15:39.610" v="306" actId="2696"/>
        <pc:sldMkLst>
          <pc:docMk/>
          <pc:sldMk cId="0" sldId="282"/>
        </pc:sldMkLst>
      </pc:sldChg>
      <pc:sldChg chg="del">
        <pc:chgData name="Tim Harrington" userId="c9ef61428b357156" providerId="LiveId" clId="{D7E4AC7C-A924-4B58-89AA-4D77F5702BF3}" dt="2019-01-15T15:15:35.745" v="301" actId="2696"/>
        <pc:sldMkLst>
          <pc:docMk/>
          <pc:sldMk cId="0" sldId="284"/>
        </pc:sldMkLst>
      </pc:sldChg>
      <pc:sldChg chg="addSp delSp modSp">
        <pc:chgData name="Tim Harrington" userId="c9ef61428b357156" providerId="LiveId" clId="{D7E4AC7C-A924-4B58-89AA-4D77F5702BF3}" dt="2019-01-15T15:38:29.531" v="604" actId="20577"/>
        <pc:sldMkLst>
          <pc:docMk/>
          <pc:sldMk cId="238886452" sldId="286"/>
        </pc:sldMkLst>
        <pc:spChg chg="mod">
          <ac:chgData name="Tim Harrington" userId="c9ef61428b357156" providerId="LiveId" clId="{D7E4AC7C-A924-4B58-89AA-4D77F5702BF3}" dt="2019-01-15T15:19:06.541" v="314" actId="20577"/>
          <ac:spMkLst>
            <pc:docMk/>
            <pc:sldMk cId="238886452" sldId="286"/>
            <ac:spMk id="2" creationId="{60C45941-AD16-4355-9D98-15CDA9CDF7CE}"/>
          </ac:spMkLst>
        </pc:spChg>
        <pc:spChg chg="add del mod">
          <ac:chgData name="Tim Harrington" userId="c9ef61428b357156" providerId="LiveId" clId="{D7E4AC7C-A924-4B58-89AA-4D77F5702BF3}" dt="2019-01-15T15:09:31.009" v="21"/>
          <ac:spMkLst>
            <pc:docMk/>
            <pc:sldMk cId="238886452" sldId="286"/>
            <ac:spMk id="3" creationId="{BC3916B4-7A47-4D8B-BD5E-67FD54E4657A}"/>
          </ac:spMkLst>
        </pc:spChg>
        <pc:spChg chg="add del mod">
          <ac:chgData name="Tim Harrington" userId="c9ef61428b357156" providerId="LiveId" clId="{D7E4AC7C-A924-4B58-89AA-4D77F5702BF3}" dt="2019-01-15T15:19:56.205" v="317"/>
          <ac:spMkLst>
            <pc:docMk/>
            <pc:sldMk cId="238886452" sldId="286"/>
            <ac:spMk id="4" creationId="{72DFD716-DEC7-433D-92BC-F12A4193F621}"/>
          </ac:spMkLst>
        </pc:spChg>
        <pc:spChg chg="add mod">
          <ac:chgData name="Tim Harrington" userId="c9ef61428b357156" providerId="LiveId" clId="{D7E4AC7C-A924-4B58-89AA-4D77F5702BF3}" dt="2019-01-15T15:38:29.531" v="604" actId="20577"/>
          <ac:spMkLst>
            <pc:docMk/>
            <pc:sldMk cId="238886452" sldId="286"/>
            <ac:spMk id="5" creationId="{60C3E0B8-C11D-4743-9646-D9723081DADF}"/>
          </ac:spMkLst>
        </pc:spChg>
        <pc:spChg chg="del mod">
          <ac:chgData name="Tim Harrington" userId="c9ef61428b357156" providerId="LiveId" clId="{D7E4AC7C-A924-4B58-89AA-4D77F5702BF3}" dt="2019-01-15T15:21:42.098" v="425" actId="478"/>
          <ac:spMkLst>
            <pc:docMk/>
            <pc:sldMk cId="238886452" sldId="286"/>
            <ac:spMk id="15" creationId="{0E01B1EA-9A31-4910-83EC-BA8D7277D38B}"/>
          </ac:spMkLst>
        </pc:spChg>
      </pc:sldChg>
      <pc:sldChg chg="delSp modSp">
        <pc:chgData name="Tim Harrington" userId="c9ef61428b357156" providerId="LiveId" clId="{D7E4AC7C-A924-4B58-89AA-4D77F5702BF3}" dt="2019-01-15T15:13:42.627" v="291" actId="20577"/>
        <pc:sldMkLst>
          <pc:docMk/>
          <pc:sldMk cId="0" sldId="287"/>
        </pc:sldMkLst>
        <pc:spChg chg="mod">
          <ac:chgData name="Tim Harrington" userId="c9ef61428b357156" providerId="LiveId" clId="{D7E4AC7C-A924-4B58-89AA-4D77F5702BF3}" dt="2019-01-15T15:13:42.627" v="291" actId="20577"/>
          <ac:spMkLst>
            <pc:docMk/>
            <pc:sldMk cId="0" sldId="287"/>
            <ac:spMk id="2" creationId="{500CA393-BE7D-4F6C-99E2-7A9245C88DC2}"/>
          </ac:spMkLst>
        </pc:spChg>
        <pc:spChg chg="del mod">
          <ac:chgData name="Tim Harrington" userId="c9ef61428b357156" providerId="LiveId" clId="{D7E4AC7C-A924-4B58-89AA-4D77F5702BF3}" dt="2019-01-15T15:08:26.387" v="19"/>
          <ac:spMkLst>
            <pc:docMk/>
            <pc:sldMk cId="0" sldId="287"/>
            <ac:spMk id="3" creationId="{07A3BC35-7A5E-4C1F-9402-FD979D212E6D}"/>
          </ac:spMkLst>
        </pc:spChg>
      </pc:sldChg>
      <pc:sldChg chg="del">
        <pc:chgData name="Tim Harrington" userId="c9ef61428b357156" providerId="LiveId" clId="{D7E4AC7C-A924-4B58-89AA-4D77F5702BF3}" dt="2019-01-15T15:09:39.493" v="22" actId="2696"/>
        <pc:sldMkLst>
          <pc:docMk/>
          <pc:sldMk cId="2179684299" sldId="288"/>
        </pc:sldMkLst>
      </pc:sldChg>
      <pc:sldChg chg="addSp delSp modSp add">
        <pc:chgData name="Tim Harrington" userId="c9ef61428b357156" providerId="LiveId" clId="{D7E4AC7C-A924-4B58-89AA-4D77F5702BF3}" dt="2019-01-15T15:42:16.663" v="630" actId="15"/>
        <pc:sldMkLst>
          <pc:docMk/>
          <pc:sldMk cId="2179684299" sldId="288"/>
        </pc:sldMkLst>
        <pc:spChg chg="add mod">
          <ac:chgData name="Tim Harrington" userId="c9ef61428b357156" providerId="LiveId" clId="{D7E4AC7C-A924-4B58-89AA-4D77F5702BF3}" dt="2019-01-15T15:42:16.663" v="630" actId="15"/>
          <ac:spMkLst>
            <pc:docMk/>
            <pc:sldMk cId="2179684299" sldId="288"/>
            <ac:spMk id="3" creationId="{A5A6CAB8-2F84-4779-9889-3CB5F2F50A93}"/>
          </ac:spMkLst>
        </pc:spChg>
        <pc:spChg chg="del mod">
          <ac:chgData name="Tim Harrington" userId="c9ef61428b357156" providerId="LiveId" clId="{D7E4AC7C-A924-4B58-89AA-4D77F5702BF3}" dt="2019-01-15T15:40:26.981" v="619" actId="478"/>
          <ac:spMkLst>
            <pc:docMk/>
            <pc:sldMk cId="2179684299" sldId="288"/>
            <ac:spMk id="15" creationId="{0E01B1EA-9A31-4910-83EC-BA8D7277D38B}"/>
          </ac:spMkLst>
        </pc:spChg>
      </pc:sldChg>
      <pc:sldChg chg="del">
        <pc:chgData name="Tim Harrington" userId="c9ef61428b357156" providerId="LiveId" clId="{D7E4AC7C-A924-4B58-89AA-4D77F5702BF3}" dt="2019-01-15T15:15:41.345" v="307" actId="2696"/>
        <pc:sldMkLst>
          <pc:docMk/>
          <pc:sldMk cId="3713206816" sldId="337"/>
        </pc:sldMkLst>
      </pc:sldChg>
      <pc:sldChg chg="del">
        <pc:chgData name="Tim Harrington" userId="c9ef61428b357156" providerId="LiveId" clId="{D7E4AC7C-A924-4B58-89AA-4D77F5702BF3}" dt="2019-01-15T15:15:42.437" v="308" actId="2696"/>
        <pc:sldMkLst>
          <pc:docMk/>
          <pc:sldMk cId="269485508" sldId="338"/>
        </pc:sldMkLst>
      </pc:sldChg>
      <pc:sldMasterChg chg="modSp">
        <pc:chgData name="Tim Harrington" userId="c9ef61428b357156" providerId="LiveId" clId="{D7E4AC7C-A924-4B58-89AA-4D77F5702BF3}" dt="2019-01-15T15:15:06.150" v="295" actId="20577"/>
        <pc:sldMasterMkLst>
          <pc:docMk/>
          <pc:sldMasterMk cId="0" sldId="2147483648"/>
        </pc:sldMasterMkLst>
        <pc:spChg chg="mod">
          <ac:chgData name="Tim Harrington" userId="c9ef61428b357156" providerId="LiveId" clId="{D7E4AC7C-A924-4B58-89AA-4D77F5702BF3}" dt="2019-01-15T15:15:06.150" v="295" actId="20577"/>
          <ac:spMkLst>
            <pc:docMk/>
            <pc:sldMasterMk cId="0" sldId="2147483648"/>
            <ac:spMk id="1026" creationId="{3CBE3D52-5A01-43AD-8F2B-E9EBF72EB6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500563"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15-19-0041-00-004z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726825"/>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6 GHz NPRM and EC RLAN Discussion</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January 2018</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Tim@UWBAlliance.org</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Tim@UWBAlliance.org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Discussion of options to deal with proposal of 6 GHz RLAN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Discuss options to counter effort by RLAN to move into 6 GHz with high power RLAN. Also to discuss mitigation options to propose to the FCC, ECC, and RLAN  community.</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45941-AD16-4355-9D98-15CDA9CDF7CE}"/>
              </a:ext>
            </a:extLst>
          </p:cNvPr>
          <p:cNvSpPr>
            <a:spLocks noGrp="1"/>
          </p:cNvSpPr>
          <p:nvPr>
            <p:ph type="title"/>
          </p:nvPr>
        </p:nvSpPr>
        <p:spPr/>
        <p:txBody>
          <a:bodyPr/>
          <a:lstStyle/>
          <a:p>
            <a:r>
              <a:rPr lang="en-US" dirty="0"/>
              <a:t>How bad is the problem?</a:t>
            </a:r>
          </a:p>
        </p:txBody>
      </p:sp>
      <p:sp>
        <p:nvSpPr>
          <p:cNvPr id="5" name="Content Placeholder 4">
            <a:extLst>
              <a:ext uri="{FF2B5EF4-FFF2-40B4-BE49-F238E27FC236}">
                <a16:creationId xmlns:a16="http://schemas.microsoft.com/office/drawing/2014/main" id="{60C3E0B8-C11D-4743-9646-D9723081DADF}"/>
              </a:ext>
            </a:extLst>
          </p:cNvPr>
          <p:cNvSpPr>
            <a:spLocks noGrp="1"/>
          </p:cNvSpPr>
          <p:nvPr>
            <p:ph idx="1"/>
          </p:nvPr>
        </p:nvSpPr>
        <p:spPr/>
        <p:txBody>
          <a:bodyPr/>
          <a:lstStyle/>
          <a:p>
            <a:pPr marL="457200" indent="-457200">
              <a:buFont typeface="Arial" panose="020B0604020202020204" pitchFamily="34" charset="0"/>
              <a:buChar char="•"/>
            </a:pPr>
            <a:r>
              <a:rPr lang="en-US" dirty="0"/>
              <a:t>Applications Affected?  1,2,3</a:t>
            </a:r>
          </a:p>
          <a:p>
            <a:pPr marL="857250" lvl="1" indent="-457200">
              <a:buFont typeface="Arial" panose="020B0604020202020204" pitchFamily="34" charset="0"/>
              <a:buChar char="•"/>
            </a:pPr>
            <a:r>
              <a:rPr lang="en-US" dirty="0"/>
              <a:t>Consumer Apps</a:t>
            </a:r>
          </a:p>
          <a:p>
            <a:pPr marL="1257300" lvl="2" indent="-457200">
              <a:buFont typeface="Arial" panose="020B0604020202020204" pitchFamily="34" charset="0"/>
              <a:buChar char="•"/>
            </a:pPr>
            <a:r>
              <a:rPr lang="en-US" dirty="0"/>
              <a:t>Key fob</a:t>
            </a:r>
          </a:p>
          <a:p>
            <a:pPr marL="1257300" lvl="2" indent="-457200">
              <a:buFont typeface="Arial" panose="020B0604020202020204" pitchFamily="34" charset="0"/>
              <a:buChar char="•"/>
            </a:pPr>
            <a:r>
              <a:rPr lang="en-US" dirty="0"/>
              <a:t>Smartphone</a:t>
            </a:r>
          </a:p>
          <a:p>
            <a:pPr marL="1257300" lvl="2" indent="-457200">
              <a:buFont typeface="Arial" panose="020B0604020202020204" pitchFamily="34" charset="0"/>
              <a:buChar char="•"/>
            </a:pPr>
            <a:r>
              <a:rPr lang="en-US" dirty="0"/>
              <a:t>“Follow me” apps </a:t>
            </a:r>
          </a:p>
          <a:p>
            <a:pPr marL="1257300" lvl="2" indent="-457200">
              <a:buFont typeface="Arial" panose="020B0604020202020204" pitchFamily="34" charset="0"/>
              <a:buChar char="•"/>
            </a:pPr>
            <a:r>
              <a:rPr lang="en-US" dirty="0"/>
              <a:t>POS transactions</a:t>
            </a:r>
          </a:p>
          <a:p>
            <a:pPr marL="857250" lvl="1" indent="-457200">
              <a:buFont typeface="Arial" panose="020B0604020202020204" pitchFamily="34" charset="0"/>
              <a:buChar char="•"/>
            </a:pPr>
            <a:r>
              <a:rPr lang="en-US" dirty="0"/>
              <a:t>Industrial Apps</a:t>
            </a:r>
          </a:p>
          <a:p>
            <a:pPr marL="1257300" lvl="2" indent="-457200">
              <a:buFont typeface="Arial" panose="020B0604020202020204" pitchFamily="34" charset="0"/>
              <a:buChar char="•"/>
            </a:pPr>
            <a:r>
              <a:rPr lang="en-US" dirty="0"/>
              <a:t>Tool tracking</a:t>
            </a:r>
          </a:p>
          <a:p>
            <a:pPr marL="1257300" lvl="2" indent="-457200">
              <a:buFont typeface="Arial" panose="020B0604020202020204" pitchFamily="34" charset="0"/>
              <a:buChar char="•"/>
            </a:pPr>
            <a:r>
              <a:rPr lang="en-US" dirty="0"/>
              <a:t>Automated assembly</a:t>
            </a:r>
          </a:p>
          <a:p>
            <a:pPr marL="857250" lvl="1" indent="-457200">
              <a:buFont typeface="Arial" panose="020B0604020202020204" pitchFamily="34" charset="0"/>
              <a:buChar char="•"/>
            </a:pPr>
            <a:r>
              <a:rPr lang="en-US" dirty="0"/>
              <a:t>Sports Tracking </a:t>
            </a:r>
          </a:p>
        </p:txBody>
      </p:sp>
    </p:spTree>
    <p:extLst>
      <p:ext uri="{BB962C8B-B14F-4D97-AF65-F5344CB8AC3E}">
        <p14:creationId xmlns:p14="http://schemas.microsoft.com/office/powerpoint/2010/main" val="238886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45941-AD16-4355-9D98-15CDA9CDF7CE}"/>
              </a:ext>
            </a:extLst>
          </p:cNvPr>
          <p:cNvSpPr>
            <a:spLocks noGrp="1"/>
          </p:cNvSpPr>
          <p:nvPr>
            <p:ph type="title"/>
          </p:nvPr>
        </p:nvSpPr>
        <p:spPr/>
        <p:txBody>
          <a:bodyPr/>
          <a:lstStyle/>
          <a:p>
            <a:r>
              <a:rPr lang="en-US" dirty="0"/>
              <a:t>Possibilities</a:t>
            </a:r>
          </a:p>
        </p:txBody>
      </p:sp>
      <p:sp>
        <p:nvSpPr>
          <p:cNvPr id="3" name="Content Placeholder 2">
            <a:extLst>
              <a:ext uri="{FF2B5EF4-FFF2-40B4-BE49-F238E27FC236}">
                <a16:creationId xmlns:a16="http://schemas.microsoft.com/office/drawing/2014/main" id="{A5A6CAB8-2F84-4779-9889-3CB5F2F50A93}"/>
              </a:ext>
            </a:extLst>
          </p:cNvPr>
          <p:cNvSpPr>
            <a:spLocks noGrp="1"/>
          </p:cNvSpPr>
          <p:nvPr>
            <p:ph idx="1"/>
          </p:nvPr>
        </p:nvSpPr>
        <p:spPr>
          <a:xfrm>
            <a:off x="617537" y="1366345"/>
            <a:ext cx="7764463" cy="4868863"/>
          </a:xfrm>
        </p:spPr>
        <p:txBody>
          <a:bodyPr/>
          <a:lstStyle/>
          <a:p>
            <a:pPr marL="457200" indent="-457200">
              <a:buFont typeface="Arial" panose="020B0604020202020204" pitchFamily="34" charset="0"/>
              <a:buChar char="•"/>
            </a:pPr>
            <a:r>
              <a:rPr lang="en-US" sz="2000" dirty="0"/>
              <a:t>Should 1% duty cycle be written into the rules</a:t>
            </a:r>
          </a:p>
          <a:p>
            <a:pPr marL="857250" lvl="1" indent="-457200">
              <a:buFont typeface="Arial" panose="020B0604020202020204" pitchFamily="34" charset="0"/>
              <a:buChar char="•"/>
            </a:pPr>
            <a:r>
              <a:rPr lang="en-US" sz="1600" dirty="0"/>
              <a:t>RLAN defends using Monte Carlo simulation for 1% duty cycle</a:t>
            </a:r>
          </a:p>
          <a:p>
            <a:pPr marL="457200" indent="-457200">
              <a:buFont typeface="Arial" panose="020B0604020202020204" pitchFamily="34" charset="0"/>
              <a:buChar char="•"/>
            </a:pPr>
            <a:r>
              <a:rPr lang="en-US" sz="2000" dirty="0"/>
              <a:t>Less Power for RLAN centered at 6.55 GHz</a:t>
            </a:r>
          </a:p>
          <a:p>
            <a:pPr marL="457200" indent="-457200">
              <a:buFont typeface="Arial" panose="020B0604020202020204" pitchFamily="34" charset="0"/>
              <a:buChar char="•"/>
            </a:pPr>
            <a:r>
              <a:rPr lang="en-US" sz="2000" dirty="0"/>
              <a:t>More Power for Part 15.250 and UWB</a:t>
            </a:r>
          </a:p>
          <a:p>
            <a:pPr marL="457200" indent="-457200">
              <a:buFont typeface="Arial" panose="020B0604020202020204" pitchFamily="34" charset="0"/>
              <a:buChar char="•"/>
            </a:pPr>
            <a:r>
              <a:rPr lang="en-US" sz="2000" dirty="0"/>
              <a:t>Frequency Options: </a:t>
            </a:r>
          </a:p>
          <a:p>
            <a:pPr marL="857250" lvl="1" indent="-457200">
              <a:buFont typeface="Arial" panose="020B0604020202020204" pitchFamily="34" charset="0"/>
              <a:buChar char="•"/>
            </a:pPr>
            <a:r>
              <a:rPr lang="en-US" sz="1600" dirty="0"/>
              <a:t>Extend Band for Part 15.250 to higher band – but military above 7.250</a:t>
            </a:r>
          </a:p>
          <a:p>
            <a:pPr marL="457200" indent="-457200">
              <a:buFont typeface="Arial" panose="020B0604020202020204" pitchFamily="34" charset="0"/>
              <a:buChar char="•"/>
            </a:pPr>
            <a:r>
              <a:rPr lang="en-US" sz="2000" dirty="0"/>
              <a:t>No Mobile Hot spots</a:t>
            </a:r>
          </a:p>
          <a:p>
            <a:pPr marL="857250" lvl="1" indent="-457200">
              <a:buFont typeface="Arial" panose="020B0604020202020204" pitchFamily="34" charset="0"/>
              <a:buChar char="•"/>
            </a:pPr>
            <a:r>
              <a:rPr lang="en-US" sz="1600" dirty="0"/>
              <a:t>Or perhaps only low power hotspots?</a:t>
            </a:r>
          </a:p>
          <a:p>
            <a:pPr marL="457200" indent="-457200">
              <a:buFont typeface="Arial" panose="020B0604020202020204" pitchFamily="34" charset="0"/>
              <a:buChar char="•"/>
            </a:pPr>
            <a:r>
              <a:rPr lang="en-US" sz="2000" dirty="0"/>
              <a:t>Mobile devices only use (Mobile or Fixed) must turn off 6 GHz on command</a:t>
            </a:r>
          </a:p>
          <a:p>
            <a:pPr marL="857250" lvl="1" indent="-457200">
              <a:buFont typeface="Arial" panose="020B0604020202020204" pitchFamily="34" charset="0"/>
              <a:buChar char="•"/>
            </a:pPr>
            <a:r>
              <a:rPr lang="en-US" sz="1600" dirty="0"/>
              <a:t>Will allow for a device to detect and control rogue devices</a:t>
            </a:r>
          </a:p>
          <a:p>
            <a:pPr marL="857250" lvl="1" indent="-457200">
              <a:buFont typeface="Arial" panose="020B0604020202020204" pitchFamily="34" charset="0"/>
              <a:buChar char="•"/>
            </a:pPr>
            <a:r>
              <a:rPr lang="en-US" sz="1600" dirty="0"/>
              <a:t>Could be used to protect vehicles</a:t>
            </a:r>
          </a:p>
          <a:p>
            <a:pPr marL="457200" indent="-457200">
              <a:buFont typeface="Arial" panose="020B0604020202020204" pitchFamily="34" charset="0"/>
              <a:buChar char="•"/>
            </a:pPr>
            <a:r>
              <a:rPr lang="en-US" sz="2000" dirty="0"/>
              <a:t>Mobile devices only use 6 GHz on command from AP</a:t>
            </a:r>
          </a:p>
          <a:p>
            <a:pPr marL="457200" indent="-457200">
              <a:buFont typeface="Arial" panose="020B0604020202020204" pitchFamily="34" charset="0"/>
              <a:buChar char="•"/>
            </a:pPr>
            <a:r>
              <a:rPr lang="en-US" sz="2000" dirty="0"/>
              <a:t>Other Options?</a:t>
            </a:r>
          </a:p>
        </p:txBody>
      </p:sp>
    </p:spTree>
    <p:extLst>
      <p:ext uri="{BB962C8B-B14F-4D97-AF65-F5344CB8AC3E}">
        <p14:creationId xmlns:p14="http://schemas.microsoft.com/office/powerpoint/2010/main" val="21796842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5111</TotalTime>
  <Words>183</Words>
  <Application>Microsoft Office PowerPoint</Application>
  <PresentationFormat>On-screen Show (4:3)</PresentationFormat>
  <Paragraphs>43</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Office Theme</vt:lpstr>
      <vt:lpstr>PowerPoint Presentation</vt:lpstr>
      <vt:lpstr>How bad is the problem?</vt:lpstr>
      <vt:lpstr>Possibilities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87</cp:revision>
  <cp:lastPrinted>2000-03-07T00:55:37Z</cp:lastPrinted>
  <dcterms:created xsi:type="dcterms:W3CDTF">2016-01-17T22:48:36Z</dcterms:created>
  <dcterms:modified xsi:type="dcterms:W3CDTF">2019-01-16T04:41:48Z</dcterms:modified>
</cp:coreProperties>
</file>