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3"/>
  </p:notesMasterIdLst>
  <p:handoutMasterIdLst>
    <p:handoutMasterId r:id="rId14"/>
  </p:handoutMasterIdLst>
  <p:sldIdLst>
    <p:sldId id="287" r:id="rId3"/>
    <p:sldId id="323" r:id="rId4"/>
    <p:sldId id="326" r:id="rId5"/>
    <p:sldId id="327" r:id="rId6"/>
    <p:sldId id="328" r:id="rId7"/>
    <p:sldId id="329" r:id="rId8"/>
    <p:sldId id="330" r:id="rId9"/>
    <p:sldId id="264" r:id="rId10"/>
    <p:sldId id="324" r:id="rId11"/>
    <p:sldId id="325"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26"/>
            <p14:sldId id="327"/>
            <p14:sldId id="328"/>
            <p14:sldId id="329"/>
            <p14:sldId id="330"/>
            <p14:sldId id="264"/>
            <p14:sldId id="324"/>
            <p14:sldId id="325"/>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2" autoAdjust="0"/>
    <p:restoredTop sz="99383" autoAdjust="0"/>
  </p:normalViewPr>
  <p:slideViewPr>
    <p:cSldViewPr>
      <p:cViewPr varScale="1">
        <p:scale>
          <a:sx n="62" d="100"/>
          <a:sy n="62" d="100"/>
        </p:scale>
        <p:origin x="-5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a:t>
            </a:r>
            <a:r>
              <a:rPr lang="en-US" dirty="0" smtClean="0"/>
              <a:t>15-19-0033-00-010a</a:t>
            </a:r>
            <a:r>
              <a:rPr lang="en-US" dirty="0" smtClean="0"/>
              <a:t>&gt;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a:t>
            </a:r>
            <a:r>
              <a:rPr lang="en-US" dirty="0" smtClean="0"/>
              <a:t>15-19-0033-00-010a</a:t>
            </a:r>
            <a:r>
              <a:rPr lang="en-US" dirty="0" smtClean="0"/>
              <a:t>&gt;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a:t>
            </a:r>
            <a:r>
              <a:rPr lang="en-US" sz="1400" dirty="0" smtClean="0"/>
              <a:t>15-19-0033-00-010a</a:t>
            </a:r>
            <a:r>
              <a:rPr lang="en-US" sz="1400" dirty="0" smtClean="0"/>
              <a:t>&gt;</a:t>
            </a:r>
            <a:endParaRPr lang="en-US" sz="1400"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a:t>
            </a:r>
            <a:r>
              <a:rPr lang="en-US" sz="1400" dirty="0" smtClean="0"/>
              <a:t>15-19-0033-00-010a</a:t>
            </a:r>
            <a:r>
              <a:rPr lang="en-US" sz="1400" dirty="0" smtClean="0"/>
              <a:t>&gt;</a:t>
            </a:r>
            <a:endParaRPr lang="en-US" sz="1400" dirty="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7</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a:t>
            </a:r>
            <a:r>
              <a:rPr lang="en-US" sz="1400" dirty="0" smtClean="0"/>
              <a:t>15-19-0033-00-010a</a:t>
            </a:r>
            <a:r>
              <a:rPr lang="en-US" sz="1400" dirty="0" smtClean="0"/>
              <a:t>&gt;</a:t>
            </a:r>
            <a:endParaRPr lang="en-US" sz="1400" dirty="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119737"/>
            <a:ext cx="2814638" cy="430887"/>
          </a:xfrm>
        </p:spPr>
        <p:txBody>
          <a:bodyPr/>
          <a:lstStyle/>
          <a:p>
            <a:pPr>
              <a:defRPr/>
            </a:pPr>
            <a:r>
              <a:rPr lang="en-US" dirty="0" smtClean="0"/>
              <a:t>doc.: IEEE 802.15-&lt;</a:t>
            </a:r>
            <a:r>
              <a:rPr lang="en-US" dirty="0" smtClean="0"/>
              <a:t>15-19-0033-00-010a</a:t>
            </a:r>
            <a:r>
              <a:rPr lang="en-US" dirty="0" smtClean="0"/>
              <a:t>&gt;</a:t>
            </a:r>
            <a:endParaRPr lang="en-US" dirty="0"/>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9</a:t>
            </a:fld>
            <a:endParaRPr lang="en-US"/>
          </a:p>
        </p:txBody>
      </p:sp>
    </p:spTree>
    <p:extLst>
      <p:ext uri="{BB962C8B-B14F-4D97-AF65-F5344CB8AC3E}">
        <p14:creationId xmlns:p14="http://schemas.microsoft.com/office/powerpoint/2010/main" val="1532609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119737"/>
            <a:ext cx="2814638" cy="430887"/>
          </a:xfrm>
        </p:spPr>
        <p:txBody>
          <a:bodyPr/>
          <a:lstStyle/>
          <a:p>
            <a:pPr>
              <a:defRPr/>
            </a:pPr>
            <a:r>
              <a:rPr lang="en-US" dirty="0" smtClean="0"/>
              <a:t>doc.: IEEE 802.15-&lt;</a:t>
            </a:r>
            <a:r>
              <a:rPr lang="en-US" dirty="0" smtClean="0"/>
              <a:t>15-19-0033-00-010a</a:t>
            </a:r>
            <a:r>
              <a:rPr lang="en-US" dirty="0" smtClean="0"/>
              <a:t>&gt;</a:t>
            </a:r>
            <a:endParaRPr lang="en-US" dirty="0"/>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10</a:t>
            </a:fld>
            <a:endParaRPr lang="en-US"/>
          </a:p>
        </p:txBody>
      </p:sp>
    </p:spTree>
    <p:extLst>
      <p:ext uri="{BB962C8B-B14F-4D97-AF65-F5344CB8AC3E}">
        <p14:creationId xmlns:p14="http://schemas.microsoft.com/office/powerpoint/2010/main" val="1532609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&lt;January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&lt;January  2019&gt;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&lt;January  2019&gt;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&lt;January  2019&gt;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&lt;January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&lt;January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&lt;January  2019&gt;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&lt;January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15-19-0033-00-010a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&lt;January  2019&gt;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RMA Opening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January 2019 Interim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a:t>
            </a:r>
            <a:r>
              <a:rPr lang="en-US" sz="1600" dirty="0" smtClean="0">
                <a:solidFill>
                  <a:srgbClr val="FF0000"/>
                </a:solidFill>
                <a:latin typeface="Times New Roman" pitchFamily="18" charset="0"/>
                <a:ea typeface="ＭＳ Ｐゴシック" pitchFamily="-65" charset="-128"/>
                <a:cs typeface="+mn-cs"/>
              </a:rPr>
              <a:t>January 2019</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smtClean="0">
                <a:solidFill>
                  <a:srgbClr val="FF0000"/>
                </a:solidFill>
                <a:latin typeface="Times New Roman" pitchFamily="18" charset="0"/>
                <a:ea typeface="ＭＳ Ｐゴシック" pitchFamily="-65" charset="-128"/>
                <a:cs typeface="+mn-cs"/>
              </a:rPr>
              <a:t>Expressway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[O</a:t>
            </a:r>
            <a:r>
              <a:rPr lang="en-US" sz="1600" dirty="0" smtClean="0">
                <a:solidFill>
                  <a:schemeClr val="tx2"/>
                </a:solidFill>
                <a:latin typeface="Times New Roman" pitchFamily="18" charset="0"/>
                <a:ea typeface="ＭＳ Ｐゴシック" pitchFamily="-65" charset="-128"/>
              </a:rPr>
              <a:t>pening  report for TG10a </a:t>
            </a:r>
            <a:r>
              <a:rPr lang="en-US" sz="1600" dirty="0" smtClean="0">
                <a:latin typeface="Times New Roman" pitchFamily="18" charset="0"/>
                <a:ea typeface="ＭＳ Ｐゴシック" pitchFamily="-65" charset="-128"/>
                <a:cs typeface="+mn-cs"/>
              </a:rPr>
              <a:t>meeting January 2019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a:solidFill>
                  <a:schemeClr val="tx2"/>
                </a:solidFill>
                <a:latin typeface="Times New Roman" pitchFamily="18" charset="0"/>
                <a:ea typeface="ＭＳ Ｐゴシック" pitchFamily="-65" charset="-128"/>
              </a:rPr>
              <a:t>Opening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January 2019 Interim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status  information, etc. relevant to opening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a:t>
            </a:r>
            <a:r>
              <a:rPr lang="en-US" sz="1600" dirty="0" smtClean="0">
                <a:solidFill>
                  <a:schemeClr val="tx2"/>
                </a:solidFill>
                <a:latin typeface="Times New Roman" pitchFamily="18" charset="0"/>
                <a:ea typeface="ＭＳ Ｐゴシック" pitchFamily="-65" charset="-128"/>
                <a:cs typeface="+mn-cs"/>
              </a:rPr>
              <a:t>may be </a:t>
            </a:r>
            <a:r>
              <a:rPr lang="en-US" sz="1600" dirty="0">
                <a:solidFill>
                  <a:schemeClr val="tx2"/>
                </a:solidFill>
                <a:latin typeface="Times New Roman" pitchFamily="18" charset="0"/>
                <a:ea typeface="ＭＳ Ｐゴシック" pitchFamily="-65" charset="-128"/>
                <a:cs typeface="+mn-cs"/>
              </a:rPr>
              <a:t>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&lt;January  2019&gt;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1000" cy="533400"/>
          </a:xfrm>
        </p:spPr>
        <p:txBody>
          <a:bodyPr/>
          <a:lstStyle/>
          <a:p>
            <a:r>
              <a:rPr lang="en-US" dirty="0" smtClean="0"/>
              <a:t>Sponsor Ballot finals, </a:t>
            </a:r>
            <a:r>
              <a:rPr lang="en-US" dirty="0" err="1" smtClean="0"/>
              <a:t>Revcom</a:t>
            </a:r>
            <a:r>
              <a:rPr lang="en-US" dirty="0" smtClean="0"/>
              <a:t> submission</a:t>
            </a:r>
            <a:endParaRPr lang="en-US" dirty="0"/>
          </a:p>
        </p:txBody>
      </p:sp>
      <p:sp>
        <p:nvSpPr>
          <p:cNvPr id="3" name="Content Placeholder 2"/>
          <p:cNvSpPr>
            <a:spLocks noGrp="1"/>
          </p:cNvSpPr>
          <p:nvPr>
            <p:ph idx="1"/>
          </p:nvPr>
        </p:nvSpPr>
        <p:spPr>
          <a:xfrm>
            <a:off x="609600" y="4648200"/>
            <a:ext cx="7848600" cy="1676400"/>
          </a:xfrm>
        </p:spPr>
        <p:txBody>
          <a:bodyPr/>
          <a:lstStyle/>
          <a:p>
            <a:r>
              <a:rPr lang="en-US" dirty="0" smtClean="0"/>
              <a:t>BRC December 19 meeting results</a:t>
            </a:r>
          </a:p>
          <a:p>
            <a:pPr lvl="1"/>
            <a:r>
              <a:rPr lang="en-US" sz="2400" dirty="0" smtClean="0"/>
              <a:t>Minutes available: DCN 15-18-0620-01-010a</a:t>
            </a:r>
            <a:endParaRPr lang="en-US" sz="3200" dirty="0" smtClean="0"/>
          </a:p>
          <a:p>
            <a:r>
              <a:rPr lang="en-US" dirty="0" smtClean="0"/>
              <a:t>Draft submitted for RevCom Jan. 19 </a:t>
            </a:r>
            <a:r>
              <a:rPr lang="en-US" dirty="0" err="1" smtClean="0"/>
              <a:t>mtg</a:t>
            </a:r>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dirty="0"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685252123"/>
              </p:ext>
            </p:extLst>
          </p:nvPr>
        </p:nvGraphicFramePr>
        <p:xfrm>
          <a:off x="2286000" y="1600200"/>
          <a:ext cx="4038600" cy="2895598"/>
        </p:xfrm>
        <a:graphic>
          <a:graphicData uri="http://schemas.openxmlformats.org/drawingml/2006/table">
            <a:tbl>
              <a:tblPr firstRow="1" firstCol="1" bandRow="1">
                <a:tableStyleId>{5C22544A-7EE6-4342-B048-85BDC9FD1C3A}</a:tableStyleId>
              </a:tblPr>
              <a:tblGrid>
                <a:gridCol w="2298209"/>
                <a:gridCol w="1740391"/>
              </a:tblGrid>
              <a:tr h="374216">
                <a:tc>
                  <a:txBody>
                    <a:bodyPr/>
                    <a:lstStyle/>
                    <a:p>
                      <a:pPr marL="0" marR="0" algn="r">
                        <a:lnSpc>
                          <a:spcPct val="115000"/>
                        </a:lnSpc>
                        <a:spcBef>
                          <a:spcPts val="0"/>
                        </a:spcBef>
                        <a:spcAft>
                          <a:spcPts val="0"/>
                        </a:spcAft>
                      </a:pPr>
                      <a:r>
                        <a:rPr lang="en-US" sz="1400" dirty="0">
                          <a:effectLst/>
                        </a:rPr>
                        <a:t>VOTERS</a:t>
                      </a:r>
                      <a:endParaRPr lang="en-US" sz="18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75</a:t>
                      </a:r>
                      <a:endParaRPr lang="en-US" sz="1800">
                        <a:effectLst/>
                        <a:latin typeface="Calibri"/>
                        <a:ea typeface="Calibri"/>
                        <a:cs typeface="Times New Roman"/>
                      </a:endParaRPr>
                    </a:p>
                  </a:txBody>
                  <a:tcPr marL="68580" marR="68580" marT="0" marB="0" anchor="b"/>
                </a:tc>
              </a:tr>
              <a:tr h="374216">
                <a:tc>
                  <a:txBody>
                    <a:bodyPr/>
                    <a:lstStyle/>
                    <a:p>
                      <a:pPr marL="0" marR="0" algn="r">
                        <a:lnSpc>
                          <a:spcPct val="115000"/>
                        </a:lnSpc>
                        <a:spcBef>
                          <a:spcPts val="0"/>
                        </a:spcBef>
                        <a:spcAft>
                          <a:spcPts val="0"/>
                        </a:spcAft>
                      </a:pPr>
                      <a:r>
                        <a:rPr lang="en-US" sz="1400">
                          <a:effectLst/>
                        </a:rPr>
                        <a:t>VOTED</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64</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YES</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58</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ABSTAIN</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6</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dirty="0">
                          <a:effectLst/>
                        </a:rPr>
                        <a:t>NO</a:t>
                      </a:r>
                      <a:endParaRPr lang="en-US" sz="18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a:effectLst/>
                          <a:latin typeface="+mn-lt"/>
                          <a:ea typeface="+mn-ea"/>
                          <a:cs typeface="+mn-cs"/>
                        </a:rPr>
                        <a:t>0</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 VOTERS</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85%</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 YES</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100%</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 ABSTAIN</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9%</a:t>
                      </a:r>
                      <a:endParaRPr lang="en-US" sz="1800" dirty="0">
                        <a:effectLst/>
                        <a:latin typeface="Calibri"/>
                        <a:ea typeface="Calibri"/>
                        <a:cs typeface="Times New Roman"/>
                      </a:endParaRPr>
                    </a:p>
                  </a:txBody>
                  <a:tcPr marL="68580" marR="68580" marT="0" marB="0" anchor="b"/>
                </a:tc>
              </a:tr>
            </a:tbl>
          </a:graphicData>
        </a:graphic>
      </p:graphicFrame>
    </p:spTree>
    <p:extLst>
      <p:ext uri="{BB962C8B-B14F-4D97-AF65-F5344CB8AC3E}">
        <p14:creationId xmlns:p14="http://schemas.microsoft.com/office/powerpoint/2010/main" val="2230175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&lt;January  2019&gt;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Vice Chair	</a:t>
            </a:r>
            <a:r>
              <a:rPr lang="en-US" sz="2000" dirty="0"/>
              <a:t>Jörg </a:t>
            </a:r>
            <a:r>
              <a:rPr lang="en-US" sz="2000" dirty="0" smtClean="0"/>
              <a:t>Robert</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xmlns="" id="{27A09034-CBF9-EF49-A892-F5C8E7913814}"/>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xmlns="" id="{19758306-84D7-EB43-99F2-8DA3F9D670FA}"/>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xmlns="" id="{3774BAF7-A916-CD4E-AC79-A10B8F8C4C3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xmlns="" id="{FF700D49-ABAB-E147-A653-9C17489471C6}"/>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xmlns="" id="{18687F45-4C3E-2C4A-821F-65E85610BA4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xmlns="" id="{D4308F7C-EECA-1342-80D2-1333650388F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41148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a:t>
            </a:r>
            <a:r>
              <a:rPr lang="en-US" sz="2000" b="1" dirty="0" smtClean="0">
                <a:solidFill>
                  <a:schemeClr val="tx1"/>
                </a:solidFill>
                <a:latin typeface="Calibri" charset="0"/>
                <a:cs typeface="Calibri" charset="0"/>
              </a:rPr>
              <a:t>Patents</a:t>
            </a:r>
          </a:p>
          <a:p>
            <a:pPr marL="0" indent="0">
              <a:buSzPct val="150000"/>
              <a:buNone/>
            </a:pPr>
            <a:endParaRPr lang="en-US" sz="2000" b="1" dirty="0">
              <a:solidFill>
                <a:schemeClr val="tx1"/>
              </a:solidFill>
              <a:latin typeface="Calibri" charset="0"/>
              <a:cs typeface="Calibri" charset="0"/>
            </a:endParaRP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xmlns="" id="{8179CD15-0B21-8845-B959-47580E491568}"/>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xmlns="" id="{821FA4BA-8BDD-5942-A45F-D8D580FD005C}"/>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xmlns="" id="{31BF555C-2909-784E-8203-4E391D3E6355}"/>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xmlns="" id="{077C8341-E477-A943-9B2C-B2D3BF35CD02}"/>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xmlns="" id="{3E536BBA-095A-A045-ADD8-6FC71B1F9C4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xmlns="" id="{E11A78AE-AEF7-484E-9E95-04DE510A9EC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xmlns="" id="{1DCCADFC-6560-0740-9AEE-2759950B688B}"/>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xmlns="" id="{A067F8B4-9D3C-5A4F-AEBB-AAEE720C3410}"/>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xmlns="" id="{E3B91ABB-9C83-A14E-AB89-FA5491526BD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&lt;January  2019&gt;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457200" y="762000"/>
            <a:ext cx="8305800" cy="762000"/>
          </a:xfrm>
        </p:spPr>
        <p:txBody>
          <a:bodyPr/>
          <a:lstStyle/>
          <a:p>
            <a:r>
              <a:rPr lang="en-US" b="1" dirty="0" smtClean="0">
                <a:latin typeface="Times New Roman" charset="0"/>
                <a:ea typeface="ＭＳ Ｐゴシック" charset="0"/>
                <a:cs typeface="ＭＳ Ｐゴシック" charset="0"/>
              </a:rPr>
              <a:t>TG10a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2667000"/>
            <a:ext cx="8077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spcBef>
                <a:spcPts val="1200"/>
              </a:spcBef>
              <a:spcAft>
                <a:spcPts val="1200"/>
              </a:spcAft>
              <a:buClr>
                <a:srgbClr val="FF0000"/>
              </a:buClr>
              <a:buFont typeface="Wingdings" charset="2"/>
              <a:buChar char="q"/>
            </a:pPr>
            <a:r>
              <a:rPr lang="en-US" sz="2400" b="1" dirty="0" smtClean="0"/>
              <a:t>Tuesday 15 January AM1 </a:t>
            </a:r>
            <a:r>
              <a:rPr lang="en-US" sz="2400" b="1" dirty="0"/>
              <a:t>– Opening report, </a:t>
            </a:r>
            <a:r>
              <a:rPr lang="en-US" sz="2400" b="1" dirty="0" smtClean="0"/>
              <a:t>Agenda (</a:t>
            </a:r>
            <a:r>
              <a:rPr lang="en-US" sz="2400" b="1" dirty="0" smtClean="0"/>
              <a:t>15-19-0024-01-010a</a:t>
            </a:r>
            <a:r>
              <a:rPr lang="en-US" sz="2400" b="1" dirty="0"/>
              <a:t>), Minutes Approval, Review &amp; </a:t>
            </a:r>
            <a:r>
              <a:rPr lang="en-US" sz="2400" b="1" dirty="0" smtClean="0"/>
              <a:t>Status, BRC/CRG formation, </a:t>
            </a:r>
            <a:r>
              <a:rPr lang="en-US" sz="2400" b="1" dirty="0" smtClean="0"/>
              <a:t>AOB</a:t>
            </a:r>
          </a:p>
          <a:p>
            <a:pPr>
              <a:buClr>
                <a:srgbClr val="FF0000"/>
              </a:buClr>
            </a:pPr>
            <a:endParaRPr lang="en-US" sz="2400" b="1" i="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Agenda &amp; minutes approval, status</a:t>
            </a:r>
            <a:endParaRPr lang="en-US" dirty="0"/>
          </a:p>
        </p:txBody>
      </p:sp>
      <p:sp>
        <p:nvSpPr>
          <p:cNvPr id="3" name="Content Placeholder 2"/>
          <p:cNvSpPr>
            <a:spLocks noGrp="1"/>
          </p:cNvSpPr>
          <p:nvPr>
            <p:ph idx="1"/>
          </p:nvPr>
        </p:nvSpPr>
        <p:spPr>
          <a:xfrm>
            <a:off x="685800" y="1447800"/>
            <a:ext cx="7848600" cy="4267200"/>
          </a:xfrm>
        </p:spPr>
        <p:txBody>
          <a:bodyPr/>
          <a:lstStyle/>
          <a:p>
            <a:r>
              <a:rPr lang="en-US" dirty="0"/>
              <a:t>Agenda approval </a:t>
            </a:r>
            <a:r>
              <a:rPr lang="en-US" sz="2800" dirty="0"/>
              <a:t>(</a:t>
            </a:r>
            <a:r>
              <a:rPr lang="en-US" sz="2800" dirty="0" smtClean="0"/>
              <a:t>15-19-0024-01-010a</a:t>
            </a:r>
            <a:r>
              <a:rPr lang="en-US" sz="2800" dirty="0" smtClean="0"/>
              <a:t>)</a:t>
            </a:r>
          </a:p>
          <a:p>
            <a:r>
              <a:rPr lang="en-US" dirty="0"/>
              <a:t>Minutes approval </a:t>
            </a:r>
            <a:r>
              <a:rPr lang="en-US" sz="2800" dirty="0" smtClean="0"/>
              <a:t>(15-18-0598-00-010a</a:t>
            </a:r>
            <a:r>
              <a:rPr lang="en-US" sz="2800" dirty="0"/>
              <a:t>)</a:t>
            </a:r>
            <a:endParaRPr lang="en-US" sz="2800" dirty="0" smtClean="0"/>
          </a:p>
          <a:p>
            <a:r>
              <a:rPr lang="en-US" dirty="0" smtClean="0"/>
              <a:t>Status: 7th meeting of 802.15.10a RMA</a:t>
            </a:r>
          </a:p>
          <a:p>
            <a:r>
              <a:rPr lang="en-US" dirty="0" smtClean="0"/>
              <a:t>BRC meeting November 22</a:t>
            </a:r>
          </a:p>
          <a:p>
            <a:pPr marL="685800" lvl="2" indent="-342900"/>
            <a:r>
              <a:rPr lang="en-US" sz="2800" dirty="0"/>
              <a:t>16 comments resolved</a:t>
            </a:r>
          </a:p>
          <a:p>
            <a:pPr marL="685800" lvl="2" indent="-342900"/>
            <a:r>
              <a:rPr lang="en-US" sz="2800" dirty="0" smtClean="0"/>
              <a:t>Minutes available: 15-18-0611-01-010a</a:t>
            </a:r>
            <a:endParaRPr lang="en-US" sz="2800" dirty="0"/>
          </a:p>
          <a:p>
            <a:r>
              <a:rPr lang="en-US" dirty="0" smtClean="0"/>
              <a:t>Sponsor </a:t>
            </a:r>
            <a:r>
              <a:rPr lang="en-US" dirty="0"/>
              <a:t>Ballot </a:t>
            </a:r>
            <a:r>
              <a:rPr lang="en-US" dirty="0" smtClean="0"/>
              <a:t>recirculation successful</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dirty="0"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3603647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109891</TotalTime>
  <Words>732</Words>
  <Application>Microsoft Office PowerPoint</Application>
  <PresentationFormat>On-screen Show (4:3)</PresentationFormat>
  <Paragraphs>156</Paragraphs>
  <Slides>10</Slides>
  <Notes>7</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Default Design</vt:lpstr>
      <vt:lpstr>Custom Design</vt:lpstr>
      <vt:lpstr>PowerPoint Presentation</vt:lpstr>
      <vt:lpstr>TG10a (RMA) Officers</vt:lpstr>
      <vt:lpstr>Instructions for the WG Chair</vt:lpstr>
      <vt:lpstr>Participants have a duty to inform the IEEE</vt:lpstr>
      <vt:lpstr>Ways to inform IEEE</vt:lpstr>
      <vt:lpstr>Other guidelines for IEEE WG meetings</vt:lpstr>
      <vt:lpstr>Patent-related information</vt:lpstr>
      <vt:lpstr>TG10a Meeting Agenda/Goals</vt:lpstr>
      <vt:lpstr>Agenda &amp; minutes approval, status</vt:lpstr>
      <vt:lpstr>Sponsor Ballot finals, Revcom submission</vt:lpstr>
    </vt:vector>
  </TitlesOfParts>
  <Company>Futurewei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dc:title>
  <dc:subject>IEEE 802.15 &lt;TG12&gt;</dc:subject>
  <dc:creator>Charles Perkins</dc:creator>
  <dc:description>&lt;15-18-0012-00-0012&gt;</dc:description>
  <cp:lastModifiedBy>charliep</cp:lastModifiedBy>
  <cp:revision>1066</cp:revision>
  <cp:lastPrinted>2015-07-14T16:02:16Z</cp:lastPrinted>
  <dcterms:created xsi:type="dcterms:W3CDTF">2009-07-12T16:25:16Z</dcterms:created>
  <dcterms:modified xsi:type="dcterms:W3CDTF">2019-01-15T14:14:22Z</dcterms:modified>
</cp:coreProperties>
</file>