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30"/>
    <p:restoredTop sz="95701" autoAdjust="0"/>
  </p:normalViewPr>
  <p:slideViewPr>
    <p:cSldViewPr>
      <p:cViewPr varScale="1">
        <p:scale>
          <a:sx n="123" d="100"/>
          <a:sy n="123" d="100"/>
        </p:scale>
        <p:origin x="256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&lt;January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15-19-0031-00-secn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15 January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January 2019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2019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2019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14,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January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editorials in Section 9</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See rogue comments in 15-18-0433-08-04md-lb150-consolidated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one new comment to next 4md letter ballot to include the cipher suite in the key descriptor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and Robert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endParaRPr lang="en-US" altLang="en-US" sz="2800" dirty="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000" dirty="0">
                <a:solidFill>
                  <a:srgbClr val="000000"/>
                </a:solidFill>
              </a:rPr>
              <a:t>Examples to include:  Enhanced Beacon (TSCH with payload IE’s, unencrypted but authenticated), MAC Command (with payload IE’s and some data in the data payload) – Both version 2 frames.   Use same frames in existing Annex C for AES-128 (in 4md) and then provide a new “Annex C” for AES-256 (4y)</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St. Louis</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March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Initial WG Letter Ballot – After May 2019 interim</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 Letter Ballot – July 2019 Plenary,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SA Ballot – September/November 2019</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To-Do</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See WNG presentation in San Diego</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Align with IEEE 802.15.12 (ULI) – Need to review Bangkok ULI minutes</a:t>
            </a: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May 2019 for PAR/CSD – Need to find a prospective chair</a:t>
            </a: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No dependency on IEEE 802.15.4md or IEEE 802.15.4y work</a:t>
            </a:r>
            <a:endParaRPr lang="en-US" sz="2800" dirty="0">
              <a:solidFill>
                <a:schemeClr val="tx1"/>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102438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39940</TotalTime>
  <Words>298</Words>
  <Application>Microsoft Macintosh PowerPoint</Application>
  <PresentationFormat>On-screen Show (4:3)</PresentationFormat>
  <Paragraphs>80</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704</cp:revision>
  <cp:lastPrinted>2015-07-14T16:02:16Z</cp:lastPrinted>
  <dcterms:created xsi:type="dcterms:W3CDTF">2009-07-12T16:25:16Z</dcterms:created>
  <dcterms:modified xsi:type="dcterms:W3CDTF">2019-01-14T23:22:49Z</dcterms:modified>
  <cp:category/>
</cp:coreProperties>
</file>