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87" r:id="rId2"/>
    <p:sldId id="327" r:id="rId3"/>
    <p:sldId id="328" r:id="rId4"/>
    <p:sldId id="332" r:id="rId5"/>
    <p:sldId id="335" r:id="rId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386"/>
    <p:restoredTop sz="95701" autoAdjust="0"/>
  </p:normalViewPr>
  <p:slideViewPr>
    <p:cSldViewPr>
      <p:cViewPr varScale="1">
        <p:scale>
          <a:sx n="127" d="100"/>
          <a:sy n="127" d="100"/>
        </p:scale>
        <p:origin x="1760" y="1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8256229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Jan 2019</a:t>
            </a:r>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&lt;Jan 2019&gt;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15-19-0030-00-prof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Don Sturek (</a:t>
            </a:r>
            <a:r>
              <a:rPr lang="en-US" dirty="0" err="1"/>
              <a:t>Itron</a:t>
            </a:r>
            <a:r>
              <a:rPr lang="en-US" dirty="0"/>
              <a: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IEEE 802.15 IG Profiles Closing Report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14 Jan 2019</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Don Sturek</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[San Jose, CA]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err="1">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 IG Profiles closing report </a:t>
            </a:r>
            <a:r>
              <a:rPr lang="en-US" sz="1600" dirty="0">
                <a:latin typeface="Times New Roman" pitchFamily="18" charset="0"/>
                <a:ea typeface="ＭＳ Ｐゴシック" pitchFamily="-65" charset="-128"/>
                <a:cs typeface="+mn-cs"/>
              </a:rPr>
              <a:t>for Jan 2019 interim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 IG Profiles closing report </a:t>
            </a:r>
            <a:r>
              <a:rPr lang="en-US" sz="1600" dirty="0">
                <a:latin typeface="Times New Roman" pitchFamily="18" charset="0"/>
                <a:ea typeface="ＭＳ Ｐゴシック" pitchFamily="-65" charset="-128"/>
              </a:rPr>
              <a:t>for Jan 2019 interim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 IG Profiles closing report </a:t>
            </a:r>
            <a:r>
              <a:rPr lang="en-US" sz="1600" dirty="0">
                <a:latin typeface="Times New Roman" pitchFamily="18" charset="0"/>
                <a:ea typeface="ＭＳ Ｐゴシック" pitchFamily="-65" charset="-128"/>
              </a:rPr>
              <a:t>for Jan 2019 interim session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&lt;Jan 2019&gt;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IEEE 802.15 IG Profiles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January 14, 2019</a:t>
            </a:r>
          </a:p>
          <a:p>
            <a:endParaRPr lang="en-US" sz="2400" dirty="0"/>
          </a:p>
          <a:p>
            <a:r>
              <a:rPr lang="en-US" altLang="ja-JP" sz="2400" dirty="0"/>
              <a:t>Don Sturek</a:t>
            </a:r>
          </a:p>
          <a:p>
            <a:r>
              <a:rPr lang="en-US" sz="2400" dirty="0"/>
              <a:t>IEEE 802.15 IG Profiles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Jan 2019</a:t>
            </a:r>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Agenda</a:t>
            </a:r>
          </a:p>
        </p:txBody>
      </p:sp>
      <p:sp>
        <p:nvSpPr>
          <p:cNvPr id="5124" name="Text Box 4"/>
          <p:cNvSpPr txBox="1">
            <a:spLocks noChangeArrowheads="1"/>
          </p:cNvSpPr>
          <p:nvPr/>
        </p:nvSpPr>
        <p:spPr bwMode="auto">
          <a:xfrm>
            <a:off x="495300" y="2205038"/>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15-19-0009-00-0000-IG-profiles-agenda-jan-2019-interim</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Jan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Progress in St. Louis</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Meeting minutes:   15-19-0029-00-prof	</a:t>
            </a:r>
          </a:p>
          <a:p>
            <a:pPr marL="914400" lvl="1" indent="-457200" eaLnBrk="1" hangingPunct="1">
              <a:spcBef>
                <a:spcPts val="375"/>
              </a:spcBef>
              <a:buSzPct val="100000"/>
              <a:buFont typeface="Arial" panose="020B0604020202020204" pitchFamily="34" charset="0"/>
              <a:buChar char="•"/>
            </a:pPr>
            <a:r>
              <a:rPr lang="en-US" sz="2800" dirty="0">
                <a:solidFill>
                  <a:srgbClr val="000000"/>
                </a:solidFill>
                <a:latin typeface="Times" charset="0"/>
                <a:ea typeface="Times" charset="0"/>
                <a:cs typeface="Times" charset="0"/>
              </a:rPr>
              <a:t>Finalized construction of a questionnaire based on features within IEEE 802.15 standards</a:t>
            </a:r>
          </a:p>
          <a:p>
            <a:pPr marL="1314450" lvl="2" indent="-457200" eaLnBrk="1" hangingPunct="1">
              <a:spcBef>
                <a:spcPts val="375"/>
              </a:spcBef>
              <a:buSzPct val="100000"/>
              <a:buFont typeface="Arial" panose="020B0604020202020204" pitchFamily="34" charset="0"/>
              <a:buChar char="•"/>
            </a:pPr>
            <a:r>
              <a:rPr lang="en-US" sz="2400" dirty="0">
                <a:solidFill>
                  <a:srgbClr val="000000"/>
                </a:solidFill>
                <a:latin typeface="Times" charset="0"/>
                <a:ea typeface="Times" charset="0"/>
                <a:cs typeface="Times" charset="0"/>
              </a:rPr>
              <a:t>Each contribution will describe a single usage of the IEEE 802.15 standards (e.g. a single Alliance/Consortium may create multiple responses based on different profiles they support)</a:t>
            </a:r>
          </a:p>
          <a:p>
            <a:pPr marL="1314450" lvl="2" indent="-457200" eaLnBrk="1" hangingPunct="1">
              <a:spcBef>
                <a:spcPts val="375"/>
              </a:spcBef>
              <a:buSzPct val="100000"/>
              <a:buFont typeface="Arial" panose="020B0604020202020204" pitchFamily="34" charset="0"/>
              <a:buChar char="•"/>
            </a:pPr>
            <a:r>
              <a:rPr lang="en-US" sz="2400" dirty="0">
                <a:solidFill>
                  <a:srgbClr val="000000"/>
                </a:solidFill>
                <a:latin typeface="Times" charset="0"/>
                <a:ea typeface="Times" charset="0"/>
                <a:cs typeface="Times" charset="0"/>
              </a:rPr>
              <a:t>Document template will be in a questionnaire form following the outline of the various IEEE 802.15 standards</a:t>
            </a:r>
          </a:p>
          <a:p>
            <a:pPr marL="1828800" lvl="3" indent="-457200" eaLnBrk="1" hangingPunct="1">
              <a:spcBef>
                <a:spcPts val="375"/>
              </a:spcBef>
              <a:buSzPct val="100000"/>
              <a:buFont typeface="Arial" panose="020B0604020202020204" pitchFamily="34" charset="0"/>
              <a:buChar char="•"/>
            </a:pPr>
            <a:r>
              <a:rPr lang="en-US" sz="2400" dirty="0">
                <a:solidFill>
                  <a:srgbClr val="000000"/>
                </a:solidFill>
                <a:latin typeface="Times" charset="0"/>
                <a:ea typeface="Times" charset="0"/>
                <a:cs typeface="Times" charset="0"/>
              </a:rPr>
              <a:t>Start with high level features and only expand in sections that are used</a:t>
            </a:r>
            <a:endParaRPr lang="mr-IN" sz="24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latin typeface="Times" charset="0"/>
              <a:ea typeface="Times" charset="0"/>
              <a:cs typeface="Times" charset="0"/>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Jan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Progress in St. Louis</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Initial sample questionnaire will be created by Don Sturek for the Wi-SUN FAN effort	</a:t>
            </a:r>
          </a:p>
          <a:p>
            <a:pPr marL="1314450" lvl="2" indent="-457200" eaLnBrk="1" hangingPunct="1">
              <a:spcBef>
                <a:spcPts val="375"/>
              </a:spcBef>
              <a:buSzPct val="100000"/>
              <a:buFont typeface="Arial" panose="020B0604020202020204" pitchFamily="34" charset="0"/>
              <a:buChar char="•"/>
            </a:pPr>
            <a:r>
              <a:rPr lang="en-US" altLang="en-US" sz="2000" dirty="0">
                <a:solidFill>
                  <a:srgbClr val="000000"/>
                </a:solidFill>
                <a:latin typeface="Times" charset="0"/>
                <a:ea typeface="Times" charset="0"/>
                <a:cs typeface="Times" charset="0"/>
              </a:rPr>
              <a:t>Initial draft targeted for the May 2019 Atlanta interim (will try to have it for the March 2019 plenary)</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latin typeface="Times New Roman" panose="02020603050405020304" pitchFamily="18" charset="0"/>
                <a:ea typeface="Times" charset="0"/>
                <a:cs typeface="Times New Roman" panose="02020603050405020304" pitchFamily="18" charset="0"/>
              </a:rPr>
              <a:t>Suggestion in the group to change the name from IG Profiles to IG Features</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Jan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92428450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39846</TotalTime>
  <Words>158</Words>
  <Application>Microsoft Macintosh PowerPoint</Application>
  <PresentationFormat>On-screen Show (4:3)</PresentationFormat>
  <Paragraphs>60</Paragraphs>
  <Slides>5</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Times</vt:lpstr>
      <vt:lpstr>Times New Roman</vt:lpstr>
      <vt:lpstr>Default Design</vt:lpstr>
      <vt:lpstr>PowerPoint Presentation</vt:lpstr>
      <vt:lpstr>IEEE 802.15 IG Profiles Closing report</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694</cp:revision>
  <cp:lastPrinted>2015-07-14T16:02:16Z</cp:lastPrinted>
  <dcterms:created xsi:type="dcterms:W3CDTF">2009-07-12T16:25:16Z</dcterms:created>
  <dcterms:modified xsi:type="dcterms:W3CDTF">2019-01-14T21:16:18Z</dcterms:modified>
  <cp:category/>
</cp:coreProperties>
</file>