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6" r:id="rId2"/>
    <p:sldMasterId id="2147483672" r:id="rId3"/>
  </p:sldMasterIdLst>
  <p:notesMasterIdLst>
    <p:notesMasterId r:id="rId13"/>
  </p:notesMasterIdLst>
  <p:handoutMasterIdLst>
    <p:handoutMasterId r:id="rId14"/>
  </p:handoutMasterIdLst>
  <p:sldIdLst>
    <p:sldId id="259" r:id="rId4"/>
    <p:sldId id="268" r:id="rId5"/>
    <p:sldId id="260" r:id="rId6"/>
    <p:sldId id="261" r:id="rId7"/>
    <p:sldId id="262" r:id="rId8"/>
    <p:sldId id="277" r:id="rId9"/>
    <p:sldId id="318" r:id="rId10"/>
    <p:sldId id="331" r:id="rId11"/>
    <p:sldId id="334"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18" autoAdjust="0"/>
    <p:restoredTop sz="94671" autoAdjust="0"/>
  </p:normalViewPr>
  <p:slideViewPr>
    <p:cSldViewPr>
      <p:cViewPr varScale="1">
        <p:scale>
          <a:sx n="81" d="100"/>
          <a:sy n="81" d="100"/>
        </p:scale>
        <p:origin x="1608" y="67"/>
      </p:cViewPr>
      <p:guideLst>
        <p:guide orient="horz" pos="2160"/>
        <p:guide pos="2880"/>
      </p:guideLst>
    </p:cSldViewPr>
  </p:slideViewPr>
  <p:notesTextViewPr>
    <p:cViewPr>
      <p:scale>
        <a:sx n="1" d="1"/>
        <a:sy n="1" d="1"/>
      </p:scale>
      <p:origin x="0" y="0"/>
    </p:cViewPr>
  </p:notesTextViewPr>
  <p:notesViewPr>
    <p:cSldViewPr>
      <p:cViewPr varScale="1">
        <p:scale>
          <a:sx n="54" d="100"/>
          <a:sy n="54" d="100"/>
        </p:scale>
        <p:origin x="288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8</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8</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629503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9</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9</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5212395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B9AFD-E086-4E17-A117-1755F186B19D}"/>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FDA479-781B-4DC7-A73E-6598065AC9C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4D9C994-CF21-4C1B-86E4-86AD5374C1ED}"/>
              </a:ext>
            </a:extLst>
          </p:cNvPr>
          <p:cNvSpPr>
            <a:spLocks noGrp="1"/>
          </p:cNvSpPr>
          <p:nvPr>
            <p:ph type="dt" sz="half" idx="10"/>
          </p:nvPr>
        </p:nvSpPr>
        <p:spPr/>
        <p:txBody>
          <a:bodyPr/>
          <a:lstStyle/>
          <a:p>
            <a:fld id="{5077E113-B2F0-49AD-8ACD-305F20DC8837}" type="datetimeFigureOut">
              <a:rPr lang="en-US" smtClean="0"/>
              <a:t>1/14/2019</a:t>
            </a:fld>
            <a:endParaRPr lang="en-US"/>
          </a:p>
        </p:txBody>
      </p:sp>
      <p:sp>
        <p:nvSpPr>
          <p:cNvPr id="5" name="Footer Placeholder 4">
            <a:extLst>
              <a:ext uri="{FF2B5EF4-FFF2-40B4-BE49-F238E27FC236}">
                <a16:creationId xmlns:a16="http://schemas.microsoft.com/office/drawing/2014/main" id="{31D86127-1E45-43AB-97F0-92FF7FD07C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522B83-DBA6-4327-A05B-53A4B348CC7A}"/>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24867188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FC584-656A-4327-BB29-FE17B70648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BF62CF7-2316-486C-8D68-D0ABF2EE29D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86DD6B-D8F5-4045-884B-BD964E96E79E}"/>
              </a:ext>
            </a:extLst>
          </p:cNvPr>
          <p:cNvSpPr>
            <a:spLocks noGrp="1"/>
          </p:cNvSpPr>
          <p:nvPr>
            <p:ph type="dt" sz="half" idx="10"/>
          </p:nvPr>
        </p:nvSpPr>
        <p:spPr/>
        <p:txBody>
          <a:bodyPr/>
          <a:lstStyle/>
          <a:p>
            <a:fld id="{5077E113-B2F0-49AD-8ACD-305F20DC8837}" type="datetimeFigureOut">
              <a:rPr lang="en-US" smtClean="0"/>
              <a:t>1/14/2019</a:t>
            </a:fld>
            <a:endParaRPr lang="en-US"/>
          </a:p>
        </p:txBody>
      </p:sp>
      <p:sp>
        <p:nvSpPr>
          <p:cNvPr id="5" name="Footer Placeholder 4">
            <a:extLst>
              <a:ext uri="{FF2B5EF4-FFF2-40B4-BE49-F238E27FC236}">
                <a16:creationId xmlns:a16="http://schemas.microsoft.com/office/drawing/2014/main" id="{B90B2173-858F-4848-BA40-6EBD5C26FF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269182-3CEE-4F20-AB08-DD8E503A67CA}"/>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4437910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24657-1AD5-49C3-8ACF-D27CB0C8B676}"/>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DF6F7E2-D092-4FCB-9571-74D0D78A7C38}"/>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993D783-B247-4BBE-8689-54A7E5FCC6C6}"/>
              </a:ext>
            </a:extLst>
          </p:cNvPr>
          <p:cNvSpPr>
            <a:spLocks noGrp="1"/>
          </p:cNvSpPr>
          <p:nvPr>
            <p:ph type="dt" sz="half" idx="10"/>
          </p:nvPr>
        </p:nvSpPr>
        <p:spPr/>
        <p:txBody>
          <a:bodyPr/>
          <a:lstStyle/>
          <a:p>
            <a:fld id="{5077E113-B2F0-49AD-8ACD-305F20DC8837}" type="datetimeFigureOut">
              <a:rPr lang="en-US" smtClean="0"/>
              <a:t>1/14/2019</a:t>
            </a:fld>
            <a:endParaRPr lang="en-US"/>
          </a:p>
        </p:txBody>
      </p:sp>
      <p:sp>
        <p:nvSpPr>
          <p:cNvPr id="5" name="Footer Placeholder 4">
            <a:extLst>
              <a:ext uri="{FF2B5EF4-FFF2-40B4-BE49-F238E27FC236}">
                <a16:creationId xmlns:a16="http://schemas.microsoft.com/office/drawing/2014/main" id="{90E77988-17CB-4390-9E04-A04C9B5262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2441FC-5F98-41FF-BE82-2A4D96277635}"/>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6345758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72032-FEB9-471F-A30D-F36F95FA2B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EBECEC-A074-4330-BC29-1C4A2B878BD7}"/>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67A498D-E9DB-44CB-800F-1B3B4E07CF0C}"/>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002AA34-16E4-40B1-B2DD-96453BCC1301}"/>
              </a:ext>
            </a:extLst>
          </p:cNvPr>
          <p:cNvSpPr>
            <a:spLocks noGrp="1"/>
          </p:cNvSpPr>
          <p:nvPr>
            <p:ph type="dt" sz="half" idx="10"/>
          </p:nvPr>
        </p:nvSpPr>
        <p:spPr/>
        <p:txBody>
          <a:bodyPr/>
          <a:lstStyle/>
          <a:p>
            <a:fld id="{5077E113-B2F0-49AD-8ACD-305F20DC8837}" type="datetimeFigureOut">
              <a:rPr lang="en-US" smtClean="0"/>
              <a:t>1/14/2019</a:t>
            </a:fld>
            <a:endParaRPr lang="en-US"/>
          </a:p>
        </p:txBody>
      </p:sp>
      <p:sp>
        <p:nvSpPr>
          <p:cNvPr id="6" name="Footer Placeholder 5">
            <a:extLst>
              <a:ext uri="{FF2B5EF4-FFF2-40B4-BE49-F238E27FC236}">
                <a16:creationId xmlns:a16="http://schemas.microsoft.com/office/drawing/2014/main" id="{B7DF8920-D9CD-47E7-8C98-8AB732835D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AD3008-809C-46E0-A987-C7C8A3EDC2D1}"/>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30574252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0562E-C4E6-4675-8F3B-90D2D5457CDF}"/>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18FB3CC-3E71-424D-9831-F40EEF5893C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D4A4017-976F-44C9-8A28-2A97BFFB6FC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27CF09B-2A6C-4159-86EF-72DC78861015}"/>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FB4A5A6-98DF-434E-8679-3834711B2D19}"/>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288220B-BDCC-4C94-8F85-D4326324537C}"/>
              </a:ext>
            </a:extLst>
          </p:cNvPr>
          <p:cNvSpPr>
            <a:spLocks noGrp="1"/>
          </p:cNvSpPr>
          <p:nvPr>
            <p:ph type="dt" sz="half" idx="10"/>
          </p:nvPr>
        </p:nvSpPr>
        <p:spPr/>
        <p:txBody>
          <a:bodyPr/>
          <a:lstStyle/>
          <a:p>
            <a:fld id="{5077E113-B2F0-49AD-8ACD-305F20DC8837}" type="datetimeFigureOut">
              <a:rPr lang="en-US" smtClean="0"/>
              <a:t>1/14/2019</a:t>
            </a:fld>
            <a:endParaRPr lang="en-US"/>
          </a:p>
        </p:txBody>
      </p:sp>
      <p:sp>
        <p:nvSpPr>
          <p:cNvPr id="8" name="Footer Placeholder 7">
            <a:extLst>
              <a:ext uri="{FF2B5EF4-FFF2-40B4-BE49-F238E27FC236}">
                <a16:creationId xmlns:a16="http://schemas.microsoft.com/office/drawing/2014/main" id="{7F43853F-DB93-4C5D-863B-4CA577C970D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535B31-2279-46B4-BC4D-B2F502FE1F27}"/>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2915057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C8BF9-8BE0-4413-A2F6-0451FABD35A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67EF1D0-52EB-4B09-A414-F8647CD3E901}"/>
              </a:ext>
            </a:extLst>
          </p:cNvPr>
          <p:cNvSpPr>
            <a:spLocks noGrp="1"/>
          </p:cNvSpPr>
          <p:nvPr>
            <p:ph type="dt" sz="half" idx="10"/>
          </p:nvPr>
        </p:nvSpPr>
        <p:spPr/>
        <p:txBody>
          <a:bodyPr/>
          <a:lstStyle/>
          <a:p>
            <a:fld id="{5077E113-B2F0-49AD-8ACD-305F20DC8837}" type="datetimeFigureOut">
              <a:rPr lang="en-US" smtClean="0"/>
              <a:t>1/14/2019</a:t>
            </a:fld>
            <a:endParaRPr lang="en-US"/>
          </a:p>
        </p:txBody>
      </p:sp>
      <p:sp>
        <p:nvSpPr>
          <p:cNvPr id="4" name="Footer Placeholder 3">
            <a:extLst>
              <a:ext uri="{FF2B5EF4-FFF2-40B4-BE49-F238E27FC236}">
                <a16:creationId xmlns:a16="http://schemas.microsoft.com/office/drawing/2014/main" id="{C28E695C-1B9E-4B70-BE3C-F16334E9481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BA71DF8-1B39-440A-A38E-2746CAB6CF1C}"/>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38077635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90E129-B44D-434F-A937-88943E58FB51}"/>
              </a:ext>
            </a:extLst>
          </p:cNvPr>
          <p:cNvSpPr>
            <a:spLocks noGrp="1"/>
          </p:cNvSpPr>
          <p:nvPr>
            <p:ph type="dt" sz="half" idx="10"/>
          </p:nvPr>
        </p:nvSpPr>
        <p:spPr/>
        <p:txBody>
          <a:bodyPr/>
          <a:lstStyle/>
          <a:p>
            <a:fld id="{5077E113-B2F0-49AD-8ACD-305F20DC8837}" type="datetimeFigureOut">
              <a:rPr lang="en-US" smtClean="0"/>
              <a:t>1/14/2019</a:t>
            </a:fld>
            <a:endParaRPr lang="en-US"/>
          </a:p>
        </p:txBody>
      </p:sp>
      <p:sp>
        <p:nvSpPr>
          <p:cNvPr id="3" name="Footer Placeholder 2">
            <a:extLst>
              <a:ext uri="{FF2B5EF4-FFF2-40B4-BE49-F238E27FC236}">
                <a16:creationId xmlns:a16="http://schemas.microsoft.com/office/drawing/2014/main" id="{9A3A9D04-C2B9-42F6-B497-6580DD223D1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CF9D6DD-79CA-46B0-A6C6-CA98C2DF757F}"/>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520433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7FBCD-F9F5-4DE8-8CAF-C6EC972813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E861B6A-3F83-4A15-BFE0-82F3111D308E}"/>
              </a:ext>
            </a:extLst>
          </p:cNvPr>
          <p:cNvSpPr>
            <a:spLocks noGrp="1"/>
          </p:cNvSpPr>
          <p:nvPr>
            <p:ph type="dt" sz="half" idx="10"/>
          </p:nvPr>
        </p:nvSpPr>
        <p:spPr/>
        <p:txBody>
          <a:bodyPr/>
          <a:lstStyle/>
          <a:p>
            <a:pPr>
              <a:defRPr/>
            </a:pPr>
            <a:r>
              <a:rPr lang="en-US" altLang="en-US" sz="1400" dirty="0"/>
              <a:t>March 2018</a:t>
            </a:r>
          </a:p>
        </p:txBody>
      </p:sp>
      <p:sp>
        <p:nvSpPr>
          <p:cNvPr id="4" name="Footer Placeholder 3">
            <a:extLst>
              <a:ext uri="{FF2B5EF4-FFF2-40B4-BE49-F238E27FC236}">
                <a16:creationId xmlns:a16="http://schemas.microsoft.com/office/drawing/2014/main" id="{1D39B10F-4F5D-4547-A642-3CCC98F3041D}"/>
              </a:ext>
            </a:extLst>
          </p:cNvPr>
          <p:cNvSpPr>
            <a:spLocks noGrp="1"/>
          </p:cNvSpPr>
          <p:nvPr>
            <p:ph type="ftr" sz="quarter" idx="11"/>
          </p:nvPr>
        </p:nvSpPr>
        <p:spPr/>
        <p:txBody>
          <a:bodyPr/>
          <a:lstStyle/>
          <a:p>
            <a:pPr>
              <a:defRPr/>
            </a:pPr>
            <a:r>
              <a:rPr lang="en-US" altLang="en-US"/>
              <a:t>Matthew Gillmore, Itron</a:t>
            </a:r>
            <a:endParaRPr lang="en-US" altLang="en-US" dirty="0"/>
          </a:p>
        </p:txBody>
      </p:sp>
      <p:sp>
        <p:nvSpPr>
          <p:cNvPr id="5" name="Slide Number Placeholder 4">
            <a:extLst>
              <a:ext uri="{FF2B5EF4-FFF2-40B4-BE49-F238E27FC236}">
                <a16:creationId xmlns:a16="http://schemas.microsoft.com/office/drawing/2014/main" id="{E1646DC5-C54E-4A06-8F93-0004022D0BEB}"/>
              </a:ext>
            </a:extLst>
          </p:cNvPr>
          <p:cNvSpPr>
            <a:spLocks noGrp="1"/>
          </p:cNvSpPr>
          <p:nvPr>
            <p:ph type="sldNum" sz="quarter" idx="12"/>
          </p:nvPr>
        </p:nvSpPr>
        <p:spPr/>
        <p:txBody>
          <a:bodyPr/>
          <a:lstStyle/>
          <a:p>
            <a:pPr>
              <a:defRPr/>
            </a:pPr>
            <a:r>
              <a:rPr lang="en-US" altLang="en-US"/>
              <a:t>Slide </a:t>
            </a:r>
            <a:fld id="{7BD9AE10-2F0C-444F-9697-6FFCC3759E3A}" type="slidenum">
              <a:rPr lang="en-US" altLang="en-US" smtClean="0"/>
              <a:pPr>
                <a:defRPr/>
              </a:pPr>
              <a:t>‹#›</a:t>
            </a:fld>
            <a:endParaRPr lang="en-US" altLang="en-US"/>
          </a:p>
        </p:txBody>
      </p:sp>
    </p:spTree>
    <p:extLst>
      <p:ext uri="{BB962C8B-B14F-4D97-AF65-F5344CB8AC3E}">
        <p14:creationId xmlns:p14="http://schemas.microsoft.com/office/powerpoint/2010/main" val="39553344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87B82-AE2B-48A3-9DCD-D62507F31AB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D39DA4A-1BE9-4B7B-8F2F-E8E825BD0CF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298049-1AF3-440E-80B0-9FE455049A8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5C42CCE-CB29-41F8-B137-31602A5E0185}"/>
              </a:ext>
            </a:extLst>
          </p:cNvPr>
          <p:cNvSpPr>
            <a:spLocks noGrp="1"/>
          </p:cNvSpPr>
          <p:nvPr>
            <p:ph type="dt" sz="half" idx="10"/>
          </p:nvPr>
        </p:nvSpPr>
        <p:spPr/>
        <p:txBody>
          <a:bodyPr/>
          <a:lstStyle/>
          <a:p>
            <a:fld id="{5077E113-B2F0-49AD-8ACD-305F20DC8837}" type="datetimeFigureOut">
              <a:rPr lang="en-US" smtClean="0"/>
              <a:t>1/14/2019</a:t>
            </a:fld>
            <a:endParaRPr lang="en-US"/>
          </a:p>
        </p:txBody>
      </p:sp>
      <p:sp>
        <p:nvSpPr>
          <p:cNvPr id="6" name="Footer Placeholder 5">
            <a:extLst>
              <a:ext uri="{FF2B5EF4-FFF2-40B4-BE49-F238E27FC236}">
                <a16:creationId xmlns:a16="http://schemas.microsoft.com/office/drawing/2014/main" id="{60846DE9-E40E-4FE0-A791-AE2479FBC6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E5A539-27C2-4F03-8C43-EE3AA26C51AF}"/>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29333943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61429-5A19-4671-87BC-24FB28D9FA3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0078597-91C3-419B-82F1-A17F7D487E4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060A63-F6D9-433D-B376-81B703B08D5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6F1F02E-252A-4C1A-8A25-8274F78C6142}"/>
              </a:ext>
            </a:extLst>
          </p:cNvPr>
          <p:cNvSpPr>
            <a:spLocks noGrp="1"/>
          </p:cNvSpPr>
          <p:nvPr>
            <p:ph type="dt" sz="half" idx="10"/>
          </p:nvPr>
        </p:nvSpPr>
        <p:spPr/>
        <p:txBody>
          <a:bodyPr/>
          <a:lstStyle/>
          <a:p>
            <a:fld id="{5077E113-B2F0-49AD-8ACD-305F20DC8837}" type="datetimeFigureOut">
              <a:rPr lang="en-US" smtClean="0"/>
              <a:t>1/14/2019</a:t>
            </a:fld>
            <a:endParaRPr lang="en-US"/>
          </a:p>
        </p:txBody>
      </p:sp>
      <p:sp>
        <p:nvSpPr>
          <p:cNvPr id="6" name="Footer Placeholder 5">
            <a:extLst>
              <a:ext uri="{FF2B5EF4-FFF2-40B4-BE49-F238E27FC236}">
                <a16:creationId xmlns:a16="http://schemas.microsoft.com/office/drawing/2014/main" id="{764EF480-D1CF-46B2-93F8-A3568C781E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618CC6-5B9C-46DC-9D4E-7E59E6F31B31}"/>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0958208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35CDD-A8F0-4F09-AC28-6B00CAC24F2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86710C5-ECB4-4A54-93B9-8CA82C2FC9A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26EF40-2F04-41D1-8655-2F0BF708520E}"/>
              </a:ext>
            </a:extLst>
          </p:cNvPr>
          <p:cNvSpPr>
            <a:spLocks noGrp="1"/>
          </p:cNvSpPr>
          <p:nvPr>
            <p:ph type="dt" sz="half" idx="10"/>
          </p:nvPr>
        </p:nvSpPr>
        <p:spPr/>
        <p:txBody>
          <a:bodyPr/>
          <a:lstStyle/>
          <a:p>
            <a:fld id="{5077E113-B2F0-49AD-8ACD-305F20DC8837}" type="datetimeFigureOut">
              <a:rPr lang="en-US" smtClean="0"/>
              <a:t>1/14/2019</a:t>
            </a:fld>
            <a:endParaRPr lang="en-US"/>
          </a:p>
        </p:txBody>
      </p:sp>
      <p:sp>
        <p:nvSpPr>
          <p:cNvPr id="5" name="Footer Placeholder 4">
            <a:extLst>
              <a:ext uri="{FF2B5EF4-FFF2-40B4-BE49-F238E27FC236}">
                <a16:creationId xmlns:a16="http://schemas.microsoft.com/office/drawing/2014/main" id="{1FB0FAD9-A4AD-4CB4-AD27-514C6F3E28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3B1F97-30B7-4402-BBBA-067370D4A723}"/>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32365533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5BE87E7-764C-4B20-A9D3-B4CC752E46B6}"/>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B5862C0-0BC8-40C9-BA2B-272B1ED41A83}"/>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7914B0-4031-4F4D-A752-431620563199}"/>
              </a:ext>
            </a:extLst>
          </p:cNvPr>
          <p:cNvSpPr>
            <a:spLocks noGrp="1"/>
          </p:cNvSpPr>
          <p:nvPr>
            <p:ph type="dt" sz="half" idx="10"/>
          </p:nvPr>
        </p:nvSpPr>
        <p:spPr/>
        <p:txBody>
          <a:bodyPr/>
          <a:lstStyle/>
          <a:p>
            <a:fld id="{5077E113-B2F0-49AD-8ACD-305F20DC8837}" type="datetimeFigureOut">
              <a:rPr lang="en-US" smtClean="0"/>
              <a:t>1/14/2019</a:t>
            </a:fld>
            <a:endParaRPr lang="en-US"/>
          </a:p>
        </p:txBody>
      </p:sp>
      <p:sp>
        <p:nvSpPr>
          <p:cNvPr id="5" name="Footer Placeholder 4">
            <a:extLst>
              <a:ext uri="{FF2B5EF4-FFF2-40B4-BE49-F238E27FC236}">
                <a16:creationId xmlns:a16="http://schemas.microsoft.com/office/drawing/2014/main" id="{1D9C5FF2-3231-4A50-AD38-52D945F41A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613D80-89FA-46AF-8124-84F87F2DF9D8}"/>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419888298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9889829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25630710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208266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98518012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412591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0775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60751344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044662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78888496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54702453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2707175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41825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a:t>March 2018</a:t>
            </a:r>
          </a:p>
        </p:txBody>
      </p:sp>
      <p:sp>
        <p:nvSpPr>
          <p:cNvPr id="6" name="Fußzeilenplatzhalter 5"/>
          <p:cNvSpPr>
            <a:spLocks noGrp="1"/>
          </p:cNvSpPr>
          <p:nvPr>
            <p:ph type="ftr" sz="quarter" idx="11"/>
          </p:nvPr>
        </p:nvSpPr>
        <p:spPr>
          <a:xfrm>
            <a:off x="5486400" y="6544491"/>
            <a:ext cx="3124200" cy="184666"/>
          </a:xfrm>
        </p:spPr>
        <p:txBody>
          <a:bodyPr/>
          <a:lstStyle>
            <a:lvl1pPr>
              <a:defRPr dirty="0" smtClean="0"/>
            </a:lvl1pPr>
          </a:lstStyle>
          <a:p>
            <a:pPr>
              <a:defRPr/>
            </a:pPr>
            <a:r>
              <a:rPr lang="en-US" altLang="en-US" dirty="0"/>
              <a:t>Matthew Gillmore - Itron</a:t>
            </a:r>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a:t>Matthew Gillmore - Itron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a:t>Matthew Gillmore - Itron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a:t>Titelmasterformat durch Klicken bearbeiten</a:t>
            </a:r>
            <a:endParaRPr lang="en-US" alt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a:t>Textmasterformat bearbeiten</a:t>
            </a:r>
          </a:p>
          <a:p>
            <a:pPr lvl="1"/>
            <a:r>
              <a:rPr lang="de-DE" altLang="en-US"/>
              <a:t>Zweite Ebene</a:t>
            </a:r>
          </a:p>
          <a:p>
            <a:pPr lvl="2"/>
            <a:r>
              <a:rPr lang="de-DE" altLang="en-US"/>
              <a:t>Dritte Ebene</a:t>
            </a:r>
          </a:p>
          <a:p>
            <a:pPr lvl="3"/>
            <a:r>
              <a:rPr lang="de-DE" altLang="en-US"/>
              <a:t>Vierte Ebene</a:t>
            </a:r>
          </a:p>
          <a:p>
            <a:pPr lvl="4"/>
            <a:r>
              <a:rPr lang="de-DE" altLang="en-US"/>
              <a:t>Fünfte Ebene</a:t>
            </a:r>
            <a:endParaRPr lang="en-US" altLang="en-US"/>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a:t>March 2018</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a:t>Matthew Gillmore, Itron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 15-19-0028-00-004x</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85" r:id="rId2"/>
    <p:sldLayoutId id="2147483662" r:id="rId3"/>
    <p:sldLayoutId id="2147483663" r:id="rId4"/>
    <p:sldLayoutId id="2147483671" r:id="rId5"/>
    <p:sldLayoutId id="2147483664" r:id="rId6"/>
    <p:sldLayoutId id="2147483665" r:id="rId7"/>
    <p:sldLayoutId id="2147483666" r:id="rId8"/>
    <p:sldLayoutId id="2147483667" r:id="rId9"/>
    <p:sldLayoutId id="2147483668" r:id="rId10"/>
    <p:sldLayoutId id="2147483669" r:id="rId11"/>
    <p:sldLayoutId id="2147483670"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E3597CC-3DD9-4C8A-B91B-D823242089B9}"/>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D8E84F6-CFC9-41AB-B95A-3BDE38069E31}"/>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E6DAE0-9417-4035-8710-4DE79982849D}"/>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77E113-B2F0-49AD-8ACD-305F20DC8837}" type="datetimeFigureOut">
              <a:rPr lang="en-US" smtClean="0"/>
              <a:t>1/14/2019</a:t>
            </a:fld>
            <a:endParaRPr lang="en-US"/>
          </a:p>
        </p:txBody>
      </p:sp>
      <p:sp>
        <p:nvSpPr>
          <p:cNvPr id="5" name="Footer Placeholder 4">
            <a:extLst>
              <a:ext uri="{FF2B5EF4-FFF2-40B4-BE49-F238E27FC236}">
                <a16:creationId xmlns:a16="http://schemas.microsoft.com/office/drawing/2014/main" id="{70D20FB2-95D7-463D-8AA7-EF790AFC328E}"/>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057AD0B-F49F-4041-92B0-2DE572399549}"/>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9E9A6-4714-41E3-878C-372905DC3420}" type="slidenum">
              <a:rPr lang="en-US" smtClean="0"/>
              <a:t>‹#›</a:t>
            </a:fld>
            <a:endParaRPr lang="en-US"/>
          </a:p>
        </p:txBody>
      </p:sp>
    </p:spTree>
    <p:extLst>
      <p:ext uri="{BB962C8B-B14F-4D97-AF65-F5344CB8AC3E}">
        <p14:creationId xmlns:p14="http://schemas.microsoft.com/office/powerpoint/2010/main" val="227118006"/>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de-DE" sz="240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a:solidFill>
                  <a:srgbClr val="000099"/>
                </a:solidFill>
                <a:latin typeface="Arial" charset="0"/>
                <a:cs typeface="Arial" pitchFamily="34" charset="0"/>
              </a:rPr>
              <a:t>15 March 2015</a:t>
            </a:r>
            <a:endParaRPr lang="en-GB" altLang="en-US" sz="1100" b="1" dirty="0">
              <a:solidFill>
                <a:srgbClr val="000099"/>
              </a:solidFill>
              <a:latin typeface="Arial" charset="0"/>
              <a:cs typeface="Arial" charset="0"/>
            </a:endParaRPr>
          </a:p>
        </p:txBody>
      </p:sp>
    </p:spTree>
    <p:extLst>
      <p:ext uri="{BB962C8B-B14F-4D97-AF65-F5344CB8AC3E}">
        <p14:creationId xmlns:p14="http://schemas.microsoft.com/office/powerpoint/2010/main" val="13174804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November</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Matthew Gillmore, Itron</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[TG 802.15.4x Agenda January 2019]</a:t>
            </a:r>
          </a:p>
          <a:p>
            <a:pPr>
              <a:defRPr/>
            </a:pPr>
            <a:r>
              <a:rPr lang="en-US" altLang="en-US" sz="1600" b="1" dirty="0">
                <a:solidFill>
                  <a:schemeClr val="tx2"/>
                </a:solidFill>
              </a:rPr>
              <a:t>Date Submitted: </a:t>
            </a:r>
            <a:r>
              <a:rPr lang="en-US" altLang="en-US" sz="1600" dirty="0">
                <a:solidFill>
                  <a:schemeClr val="tx2"/>
                </a:solidFill>
              </a:rPr>
              <a:t>[14 January, 2019]	</a:t>
            </a:r>
          </a:p>
          <a:p>
            <a:pPr>
              <a:defRPr/>
            </a:pPr>
            <a:r>
              <a:rPr lang="en-US" altLang="en-US" sz="1600" b="1" dirty="0">
                <a:solidFill>
                  <a:schemeClr val="tx2"/>
                </a:solidFill>
              </a:rPr>
              <a:t>Source:</a:t>
            </a:r>
            <a:r>
              <a:rPr lang="en-US" altLang="en-US" sz="1600" dirty="0">
                <a:solidFill>
                  <a:schemeClr val="tx2"/>
                </a:solidFill>
              </a:rPr>
              <a:t> [Matthew Gillmore] Company [Itron]</a:t>
            </a:r>
          </a:p>
          <a:p>
            <a:pPr>
              <a:defRPr/>
            </a:pPr>
            <a:r>
              <a:rPr lang="en-US" altLang="en-US" sz="1600" dirty="0">
                <a:solidFill>
                  <a:schemeClr val="tx2"/>
                </a:solidFill>
              </a:rPr>
              <a:t>Address[</a:t>
            </a:r>
            <a:r>
              <a:rPr lang="en-US" dirty="0"/>
              <a:t>2111 N </a:t>
            </a:r>
            <a:r>
              <a:rPr lang="en-US" dirty="0" err="1"/>
              <a:t>Molter</a:t>
            </a:r>
            <a:r>
              <a:rPr lang="en-US" dirty="0"/>
              <a:t> Rd, Liberty Lake, WA 99019</a:t>
            </a:r>
            <a:r>
              <a:rPr lang="en-US" altLang="en-US" sz="1600" dirty="0">
                <a:solidFill>
                  <a:schemeClr val="tx2"/>
                </a:solidFill>
              </a:rPr>
              <a:t>]</a:t>
            </a:r>
          </a:p>
          <a:p>
            <a:pPr>
              <a:defRPr/>
            </a:pPr>
            <a:r>
              <a:rPr lang="en-US" altLang="en-US" sz="1600" dirty="0">
                <a:solidFill>
                  <a:schemeClr val="tx2"/>
                </a:solidFill>
              </a:rPr>
              <a:t>Voice[] E-Mail:[matthew.gillmore@itron.com]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[Contains the agenda of the TG FANE]</a:t>
            </a: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[Agenda for January 2019 TG FANE]</a:t>
            </a: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a:t>Either speak up now or</a:t>
            </a:r>
          </a:p>
          <a:p>
            <a:pPr lvl="1">
              <a:buFont typeface="Arial" pitchFamily="34" charset="0"/>
              <a:buChar char="•"/>
            </a:pPr>
            <a:r>
              <a:rPr lang="en-US" altLang="en-US" sz="2000"/>
              <a:t>Provide the chair of this group with the identity of the holder(s) of any and all such claims as soon as possible or</a:t>
            </a:r>
          </a:p>
          <a:p>
            <a:pPr lvl="1">
              <a:buFont typeface="Arial" pitchFamily="34" charset="0"/>
              <a:buChar char="•"/>
            </a:pPr>
            <a:r>
              <a:rPr lang="en-US" altLang="en-US" sz="2000"/>
              <a:t>Cause an LOA to be submitted</a:t>
            </a:r>
          </a:p>
        </p:txBody>
      </p:sp>
    </p:spTree>
    <p:extLst>
      <p:ext uri="{BB962C8B-B14F-4D97-AF65-F5344CB8AC3E}">
        <p14:creationId xmlns:p14="http://schemas.microsoft.com/office/powerpoint/2010/main" val="2879222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a:t>802.15 SG FANE</a:t>
            </a:r>
            <a:br>
              <a:rPr lang="en-US" dirty="0"/>
            </a:br>
            <a:r>
              <a:rPr lang="en-US" dirty="0"/>
              <a:t>Agenda January 2019 Interim</a:t>
            </a:r>
          </a:p>
        </p:txBody>
      </p:sp>
      <p:sp>
        <p:nvSpPr>
          <p:cNvPr id="6" name="Untertitel 5"/>
          <p:cNvSpPr>
            <a:spLocks noGrp="1"/>
          </p:cNvSpPr>
          <p:nvPr>
            <p:ph type="subTitle" idx="1"/>
          </p:nvPr>
        </p:nvSpPr>
        <p:spPr/>
        <p:txBody>
          <a:bodyPr/>
          <a:lstStyle/>
          <a:p>
            <a:r>
              <a:rPr lang="en-US" dirty="0"/>
              <a:t>Matthew Gillmore</a:t>
            </a:r>
            <a:br>
              <a:rPr lang="en-US" dirty="0"/>
            </a:br>
            <a:r>
              <a:rPr lang="en-US" dirty="0"/>
              <a:t>Itron</a:t>
            </a:r>
          </a:p>
          <a:p>
            <a:endParaRPr lang="en-US" dirty="0"/>
          </a:p>
        </p:txBody>
      </p:sp>
      <p:sp>
        <p:nvSpPr>
          <p:cNvPr id="2" name="Datumsplatzhalter 1"/>
          <p:cNvSpPr>
            <a:spLocks noGrp="1"/>
          </p:cNvSpPr>
          <p:nvPr>
            <p:ph type="dt" sz="half" idx="10"/>
          </p:nvPr>
        </p:nvSpPr>
        <p:spPr/>
        <p:txBody>
          <a:bodyPr/>
          <a:lstStyle/>
          <a:p>
            <a:pPr>
              <a:defRPr/>
            </a:pPr>
            <a:r>
              <a:rPr lang="en-US" altLang="en-US" dirty="0"/>
              <a:t>November 2018</a:t>
            </a:r>
          </a:p>
        </p:txBody>
      </p:sp>
      <p:sp>
        <p:nvSpPr>
          <p:cNvPr id="3" name="Fußzeilenplatzhalter 2"/>
          <p:cNvSpPr>
            <a:spLocks noGrp="1"/>
          </p:cNvSpPr>
          <p:nvPr>
            <p:ph type="ftr" sz="quarter" idx="11"/>
          </p:nvPr>
        </p:nvSpPr>
        <p:spPr/>
        <p:txBody>
          <a:bodyPr/>
          <a:lstStyle/>
          <a:p>
            <a:pPr>
              <a:defRPr/>
            </a:pPr>
            <a:r>
              <a:rPr lang="en-US" altLang="en-US" dirty="0"/>
              <a:t>Matthew Gillmore - Itron</a:t>
            </a:r>
          </a:p>
        </p:txBody>
      </p:sp>
      <p:sp>
        <p:nvSpPr>
          <p:cNvPr id="4" name="Foliennummernplatzhalter 3"/>
          <p:cNvSpPr>
            <a:spLocks noGrp="1"/>
          </p:cNvSpPr>
          <p:nvPr>
            <p:ph type="sldNum" sz="quarter" idx="12"/>
          </p:nvPr>
        </p:nvSpPr>
        <p:spPr/>
        <p:txBody>
          <a:bodyPr/>
          <a:lstStyle/>
          <a:p>
            <a:pPr>
              <a:defRPr/>
            </a:pPr>
            <a:r>
              <a:rPr lang="en-US" altLang="en-US"/>
              <a:t>Slide </a:t>
            </a:r>
            <a:fld id="{CB0D41C4-DADD-4A73-8178-CCCFAB2676E1}" type="slidenum">
              <a:rPr lang="en-US" altLang="en-US" smtClean="0"/>
              <a:pPr>
                <a:defRPr/>
              </a:pPr>
              <a:t>3</a:t>
            </a:fld>
            <a:endParaRPr lang="en-US" altLang="en-US"/>
          </a:p>
        </p:txBody>
      </p:sp>
    </p:spTree>
    <p:extLst>
      <p:ext uri="{BB962C8B-B14F-4D97-AF65-F5344CB8AC3E}">
        <p14:creationId xmlns:p14="http://schemas.microsoft.com/office/powerpoint/2010/main" val="1242131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SG FAN Schedule for the Week</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510736907"/>
              </p:ext>
            </p:extLst>
          </p:nvPr>
        </p:nvGraphicFramePr>
        <p:xfrm>
          <a:off x="685800" y="1981200"/>
          <a:ext cx="7772400" cy="2661920"/>
        </p:xfrm>
        <a:graphic>
          <a:graphicData uri="http://schemas.openxmlformats.org/drawingml/2006/table">
            <a:tbl>
              <a:tblPr firstRow="1" firstCol="1" bandRow="1">
                <a:tableStyleId>{00A15C55-8517-42AA-B614-E9B94910E393}</a:tableStyleId>
              </a:tblPr>
              <a:tblGrid>
                <a:gridCol w="1554480">
                  <a:extLst>
                    <a:ext uri="{9D8B030D-6E8A-4147-A177-3AD203B41FA5}">
                      <a16:colId xmlns:a16="http://schemas.microsoft.com/office/drawing/2014/main" val="20000"/>
                    </a:ext>
                  </a:extLst>
                </a:gridCol>
                <a:gridCol w="1554480">
                  <a:extLst>
                    <a:ext uri="{9D8B030D-6E8A-4147-A177-3AD203B41FA5}">
                      <a16:colId xmlns:a16="http://schemas.microsoft.com/office/drawing/2014/main" val="20001"/>
                    </a:ext>
                  </a:extLst>
                </a:gridCol>
                <a:gridCol w="1554480">
                  <a:extLst>
                    <a:ext uri="{9D8B030D-6E8A-4147-A177-3AD203B41FA5}">
                      <a16:colId xmlns:a16="http://schemas.microsoft.com/office/drawing/2014/main" val="20002"/>
                    </a:ext>
                  </a:extLst>
                </a:gridCol>
                <a:gridCol w="155448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endParaRPr lang="en-US" dirty="0"/>
                    </a:p>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1"/>
                  </a:ext>
                </a:extLst>
              </a:tr>
              <a:tr h="370840">
                <a:tc>
                  <a:txBody>
                    <a:bodyPr/>
                    <a:lstStyle/>
                    <a:p>
                      <a:r>
                        <a:rPr lang="en-US" dirty="0"/>
                        <a:t>AM</a:t>
                      </a:r>
                      <a:r>
                        <a:rPr lang="en-US" baseline="0" dirty="0"/>
                        <a:t> 2</a:t>
                      </a:r>
                      <a:endParaRPr lang="en-US" dirty="0"/>
                    </a:p>
                  </a:txBody>
                  <a:tcPr/>
                </a:tc>
                <a:tc>
                  <a:txBody>
                    <a:bodyPr/>
                    <a:lstStyle/>
                    <a:p>
                      <a:endParaRPr lang="en-US" dirty="0"/>
                    </a:p>
                    <a:p>
                      <a:endParaRPr lang="en-US" dirty="0"/>
                    </a:p>
                  </a:txBody>
                  <a:tcPr/>
                </a:tc>
                <a:tc>
                  <a:txBody>
                    <a:bodyPr/>
                    <a:lstStyle/>
                    <a:p>
                      <a:pPr algn="ctr"/>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r>
                        <a:rPr lang="en-US" dirty="0"/>
                        <a:t>PM 1</a:t>
                      </a:r>
                    </a:p>
                  </a:txBody>
                  <a:tcPr/>
                </a:tc>
                <a:tc>
                  <a:txBody>
                    <a:bodyPr/>
                    <a:lstStyle/>
                    <a:p>
                      <a:pPr algn="ctr"/>
                      <a:r>
                        <a:rPr lang="en-US" dirty="0">
                          <a:solidFill>
                            <a:schemeClr val="tx1"/>
                          </a:solidFill>
                        </a:rPr>
                        <a:t>TG FANE</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b="0" i="0" dirty="0">
                        <a:solidFill>
                          <a:schemeClr val="tx1"/>
                        </a:solidFill>
                      </a:endParaRPr>
                    </a:p>
                  </a:txBody>
                  <a:tcPr/>
                </a:tc>
                <a:tc>
                  <a:txBody>
                    <a:bodyPr/>
                    <a:lstStyle/>
                    <a:p>
                      <a:pPr algn="ctr"/>
                      <a:endParaRPr lang="en-US" b="0" i="1" dirty="0">
                        <a:solidFill>
                          <a:schemeClr val="tx1"/>
                        </a:solidFill>
                      </a:endParaRPr>
                    </a:p>
                  </a:txBody>
                  <a:tcPr/>
                </a:tc>
                <a:tc>
                  <a:txBody>
                    <a:bodyPr/>
                    <a:lstStyle/>
                    <a:p>
                      <a:pPr algn="ctr"/>
                      <a:endParaRPr lang="en-US" dirty="0">
                        <a:solidFill>
                          <a:schemeClr val="tx1"/>
                        </a:solidFill>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endParaRPr lang="en-US" dirty="0"/>
                    </a:p>
                    <a:p>
                      <a:endParaRPr lang="en-US" dirty="0"/>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November. 2018</a:t>
            </a:r>
          </a:p>
        </p:txBody>
      </p:sp>
      <p:sp>
        <p:nvSpPr>
          <p:cNvPr id="5" name="Fußzeilenplatzhalter 4"/>
          <p:cNvSpPr>
            <a:spLocks noGrp="1"/>
          </p:cNvSpPr>
          <p:nvPr>
            <p:ph type="ftr" sz="quarter" idx="11"/>
          </p:nvPr>
        </p:nvSpPr>
        <p:spPr/>
        <p:txBody>
          <a:bodyPr/>
          <a:lstStyle/>
          <a:p>
            <a:pPr>
              <a:defRPr/>
            </a:pPr>
            <a:r>
              <a:rPr lang="en-US" altLang="en-US" dirty="0"/>
              <a:t>Matthew Gillmore - Itron</a:t>
            </a:r>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4</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buNone/>
            </a:pPr>
            <a:endParaRPr lang="en-US" sz="2400" kern="0" dirty="0"/>
          </a:p>
        </p:txBody>
      </p:sp>
    </p:spTree>
    <p:extLst>
      <p:ext uri="{BB962C8B-B14F-4D97-AF65-F5344CB8AC3E}">
        <p14:creationId xmlns:p14="http://schemas.microsoft.com/office/powerpoint/2010/main" val="1733436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Main Agenda Items for the Week</a:t>
            </a:r>
          </a:p>
        </p:txBody>
      </p:sp>
      <p:sp>
        <p:nvSpPr>
          <p:cNvPr id="3" name="Inhaltsplatzhalter 2"/>
          <p:cNvSpPr>
            <a:spLocks noGrp="1"/>
          </p:cNvSpPr>
          <p:nvPr>
            <p:ph idx="1"/>
          </p:nvPr>
        </p:nvSpPr>
        <p:spPr/>
        <p:txBody>
          <a:bodyPr/>
          <a:lstStyle/>
          <a:p>
            <a:r>
              <a:rPr lang="en-US" sz="2400" dirty="0"/>
              <a:t>Monday PM 1</a:t>
            </a:r>
          </a:p>
          <a:p>
            <a:pPr lvl="1"/>
            <a:r>
              <a:rPr lang="en-US" sz="1600" dirty="0"/>
              <a:t>Form BRC to work on sponsor ballot comments</a:t>
            </a:r>
          </a:p>
        </p:txBody>
      </p:sp>
      <p:sp>
        <p:nvSpPr>
          <p:cNvPr id="4" name="Datumsplatzhalter 3"/>
          <p:cNvSpPr>
            <a:spLocks noGrp="1"/>
          </p:cNvSpPr>
          <p:nvPr>
            <p:ph type="dt" sz="half" idx="10"/>
          </p:nvPr>
        </p:nvSpPr>
        <p:spPr/>
        <p:txBody>
          <a:bodyPr/>
          <a:lstStyle/>
          <a:p>
            <a:pPr>
              <a:defRPr/>
            </a:pPr>
            <a:r>
              <a:rPr lang="en-US" altLang="en-US" dirty="0"/>
              <a:t>November 2018</a:t>
            </a:r>
          </a:p>
        </p:txBody>
      </p:sp>
      <p:sp>
        <p:nvSpPr>
          <p:cNvPr id="5" name="Fußzeilenplatzhalter 4"/>
          <p:cNvSpPr>
            <a:spLocks noGrp="1"/>
          </p:cNvSpPr>
          <p:nvPr>
            <p:ph type="ftr" sz="quarter" idx="11"/>
          </p:nvPr>
        </p:nvSpPr>
        <p:spPr/>
        <p:txBody>
          <a:bodyPr/>
          <a:lstStyle/>
          <a:p>
            <a:pPr>
              <a:defRPr/>
            </a:pPr>
            <a:r>
              <a:rPr lang="en-US" altLang="en-US" dirty="0"/>
              <a:t>Matthew Gillmore, Itron</a:t>
            </a:r>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5</a:t>
            </a:fld>
            <a:endParaRPr lang="en-US" altLang="en-US"/>
          </a:p>
        </p:txBody>
      </p:sp>
    </p:spTree>
    <p:extLst>
      <p:ext uri="{BB962C8B-B14F-4D97-AF65-F5344CB8AC3E}">
        <p14:creationId xmlns:p14="http://schemas.microsoft.com/office/powerpoint/2010/main" val="3272682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Timeline</a:t>
            </a:r>
          </a:p>
        </p:txBody>
      </p:sp>
      <p:sp>
        <p:nvSpPr>
          <p:cNvPr id="3" name="Inhaltsplatzhalter 2"/>
          <p:cNvSpPr>
            <a:spLocks noGrp="1"/>
          </p:cNvSpPr>
          <p:nvPr>
            <p:ph idx="1"/>
          </p:nvPr>
        </p:nvSpPr>
        <p:spPr>
          <a:xfrm>
            <a:off x="685800" y="1412776"/>
            <a:ext cx="7772400" cy="4683224"/>
          </a:xfrm>
        </p:spPr>
        <p:txBody>
          <a:bodyPr/>
          <a:lstStyle/>
          <a:p>
            <a:r>
              <a:rPr lang="en-US" sz="1800" b="1" dirty="0"/>
              <a:t>Sept 2017 Interim (Waikoloa)</a:t>
            </a:r>
          </a:p>
          <a:p>
            <a:pPr lvl="1">
              <a:buFontTx/>
              <a:buChar char="–"/>
            </a:pPr>
            <a:r>
              <a:rPr lang="en-US" sz="1600" dirty="0"/>
              <a:t>Initial WNG presentation</a:t>
            </a:r>
          </a:p>
          <a:p>
            <a:pPr>
              <a:buFont typeface="Arial" panose="020B0604020202020204" pitchFamily="34" charset="0"/>
              <a:buChar char="•"/>
            </a:pPr>
            <a:r>
              <a:rPr lang="en-US" sz="1800" b="1" dirty="0"/>
              <a:t>November 2017 Plenary (Orlando)</a:t>
            </a:r>
          </a:p>
          <a:p>
            <a:pPr lvl="1"/>
            <a:r>
              <a:rPr lang="en-US" sz="1600" dirty="0"/>
              <a:t>Develop IG report and draft PAR and CSD</a:t>
            </a:r>
          </a:p>
          <a:p>
            <a:r>
              <a:rPr lang="en-US" sz="1800" b="1" dirty="0"/>
              <a:t>January 2018</a:t>
            </a:r>
          </a:p>
          <a:p>
            <a:pPr lvl="1"/>
            <a:r>
              <a:rPr lang="en-US" sz="1400" b="1" dirty="0"/>
              <a:t>Get SG/TG approval</a:t>
            </a:r>
          </a:p>
          <a:p>
            <a:r>
              <a:rPr lang="en-US" sz="1800" b="1" dirty="0"/>
              <a:t>…</a:t>
            </a:r>
            <a:endParaRPr lang="en-US" sz="1400" b="1" dirty="0"/>
          </a:p>
          <a:p>
            <a:r>
              <a:rPr lang="en-US" sz="1800" b="1" dirty="0"/>
              <a:t>July 2018</a:t>
            </a:r>
          </a:p>
          <a:p>
            <a:pPr lvl="1"/>
            <a:r>
              <a:rPr lang="en-US" sz="1400" b="1" dirty="0"/>
              <a:t>Submit for ballot</a:t>
            </a:r>
          </a:p>
          <a:p>
            <a:r>
              <a:rPr lang="en-US" sz="1800" b="1" dirty="0"/>
              <a:t>September 2018</a:t>
            </a:r>
          </a:p>
          <a:p>
            <a:pPr lvl="1"/>
            <a:r>
              <a:rPr lang="en-US" sz="1400" b="1" dirty="0"/>
              <a:t>Comment resolution  / Move to sponsor ballot</a:t>
            </a:r>
          </a:p>
          <a:p>
            <a:r>
              <a:rPr lang="en-US" sz="1800" b="1" dirty="0"/>
              <a:t>November 2018</a:t>
            </a:r>
          </a:p>
          <a:p>
            <a:pPr lvl="1"/>
            <a:r>
              <a:rPr lang="en-US" sz="1400" b="1" dirty="0"/>
              <a:t>Sponsor ballot</a:t>
            </a:r>
          </a:p>
          <a:p>
            <a:r>
              <a:rPr lang="en-US" sz="1800" b="1" dirty="0">
                <a:solidFill>
                  <a:srgbClr val="FF0000"/>
                </a:solidFill>
              </a:rPr>
              <a:t>January 2019</a:t>
            </a:r>
          </a:p>
          <a:p>
            <a:pPr lvl="1"/>
            <a:r>
              <a:rPr lang="en-US" sz="1400" b="1" dirty="0">
                <a:solidFill>
                  <a:srgbClr val="FF0000"/>
                </a:solidFill>
              </a:rPr>
              <a:t>Re-sponsor ballot underway form BRC</a:t>
            </a:r>
          </a:p>
        </p:txBody>
      </p:sp>
      <p:sp>
        <p:nvSpPr>
          <p:cNvPr id="4" name="Datumsplatzhalter 3"/>
          <p:cNvSpPr>
            <a:spLocks noGrp="1"/>
          </p:cNvSpPr>
          <p:nvPr>
            <p:ph type="dt" sz="half" idx="10"/>
          </p:nvPr>
        </p:nvSpPr>
        <p:spPr/>
        <p:txBody>
          <a:bodyPr/>
          <a:lstStyle/>
          <a:p>
            <a:pPr>
              <a:defRPr/>
            </a:pPr>
            <a:r>
              <a:rPr lang="en-US" altLang="en-US" dirty="0"/>
              <a:t>November 2018</a:t>
            </a:r>
          </a:p>
        </p:txBody>
      </p:sp>
      <p:sp>
        <p:nvSpPr>
          <p:cNvPr id="5" name="Fußzeilenplatzhalter 4"/>
          <p:cNvSpPr>
            <a:spLocks noGrp="1"/>
          </p:cNvSpPr>
          <p:nvPr>
            <p:ph type="ftr" sz="quarter" idx="11"/>
          </p:nvPr>
        </p:nvSpPr>
        <p:spPr/>
        <p:txBody>
          <a:bodyPr/>
          <a:lstStyle/>
          <a:p>
            <a:pPr>
              <a:defRPr/>
            </a:pPr>
            <a:r>
              <a:rPr lang="en-US" altLang="en-US" dirty="0"/>
              <a:t>Matthew Gillmore, Itron</a:t>
            </a:r>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6</a:t>
            </a:fld>
            <a:endParaRPr lang="en-US" altLang="en-US"/>
          </a:p>
        </p:txBody>
      </p:sp>
    </p:spTree>
    <p:extLst>
      <p:ext uri="{BB962C8B-B14F-4D97-AF65-F5344CB8AC3E}">
        <p14:creationId xmlns:p14="http://schemas.microsoft.com/office/powerpoint/2010/main" val="1494740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EEE58-4144-49E0-A7CE-000BD787C2D6}"/>
              </a:ext>
            </a:extLst>
          </p:cNvPr>
          <p:cNvSpPr>
            <a:spLocks noGrp="1"/>
          </p:cNvSpPr>
          <p:nvPr>
            <p:ph type="title"/>
          </p:nvPr>
        </p:nvSpPr>
        <p:spPr/>
        <p:txBody>
          <a:bodyPr/>
          <a:lstStyle/>
          <a:p>
            <a:r>
              <a:rPr lang="en-US" dirty="0"/>
              <a:t>PAR &amp; CSD</a:t>
            </a:r>
          </a:p>
        </p:txBody>
      </p:sp>
      <p:sp>
        <p:nvSpPr>
          <p:cNvPr id="3" name="Content Placeholder 2">
            <a:extLst>
              <a:ext uri="{FF2B5EF4-FFF2-40B4-BE49-F238E27FC236}">
                <a16:creationId xmlns:a16="http://schemas.microsoft.com/office/drawing/2014/main" id="{7AE5AF4B-E615-4B6D-8A4F-0958B7D5DE14}"/>
              </a:ext>
            </a:extLst>
          </p:cNvPr>
          <p:cNvSpPr>
            <a:spLocks noGrp="1"/>
          </p:cNvSpPr>
          <p:nvPr>
            <p:ph idx="1"/>
          </p:nvPr>
        </p:nvSpPr>
        <p:spPr/>
        <p:txBody>
          <a:bodyPr/>
          <a:lstStyle/>
          <a:p>
            <a:r>
              <a:rPr lang="en-US" i="1" dirty="0"/>
              <a:t>PAR 15-17-0624-06</a:t>
            </a:r>
          </a:p>
          <a:p>
            <a:r>
              <a:rPr lang="en-US" i="1" dirty="0"/>
              <a:t>CSD 15-17-0622-04</a:t>
            </a:r>
            <a:endParaRPr lang="en-US" dirty="0"/>
          </a:p>
        </p:txBody>
      </p:sp>
      <p:sp>
        <p:nvSpPr>
          <p:cNvPr id="4" name="Date Placeholder 3">
            <a:extLst>
              <a:ext uri="{FF2B5EF4-FFF2-40B4-BE49-F238E27FC236}">
                <a16:creationId xmlns:a16="http://schemas.microsoft.com/office/drawing/2014/main" id="{0E4DD2E1-8E0E-474E-95C0-7E8315C21045}"/>
              </a:ext>
            </a:extLst>
          </p:cNvPr>
          <p:cNvSpPr>
            <a:spLocks noGrp="1"/>
          </p:cNvSpPr>
          <p:nvPr>
            <p:ph type="dt" sz="half" idx="10"/>
          </p:nvPr>
        </p:nvSpPr>
        <p:spPr/>
        <p:txBody>
          <a:bodyPr/>
          <a:lstStyle/>
          <a:p>
            <a:pPr>
              <a:defRPr/>
            </a:pPr>
            <a:r>
              <a:rPr lang="en-US" altLang="en-US" sz="1400" dirty="0"/>
              <a:t>November 2018</a:t>
            </a:r>
          </a:p>
        </p:txBody>
      </p:sp>
      <p:sp>
        <p:nvSpPr>
          <p:cNvPr id="5" name="Footer Placeholder 4">
            <a:extLst>
              <a:ext uri="{FF2B5EF4-FFF2-40B4-BE49-F238E27FC236}">
                <a16:creationId xmlns:a16="http://schemas.microsoft.com/office/drawing/2014/main" id="{DC04A6B4-D115-4636-A98E-1BD3E7269736}"/>
              </a:ext>
            </a:extLst>
          </p:cNvPr>
          <p:cNvSpPr>
            <a:spLocks noGrp="1"/>
          </p:cNvSpPr>
          <p:nvPr>
            <p:ph type="ftr" sz="quarter" idx="11"/>
          </p:nvPr>
        </p:nvSpPr>
        <p:spPr/>
        <p:txBody>
          <a:bodyPr/>
          <a:lstStyle/>
          <a:p>
            <a:pPr>
              <a:defRPr/>
            </a:pPr>
            <a:r>
              <a:rPr lang="en-US" altLang="en-US"/>
              <a:t>Matthew Gillmore - Itron</a:t>
            </a:r>
            <a:endParaRPr lang="en-US" altLang="en-US" dirty="0"/>
          </a:p>
        </p:txBody>
      </p:sp>
      <p:sp>
        <p:nvSpPr>
          <p:cNvPr id="6" name="Slide Number Placeholder 5">
            <a:extLst>
              <a:ext uri="{FF2B5EF4-FFF2-40B4-BE49-F238E27FC236}">
                <a16:creationId xmlns:a16="http://schemas.microsoft.com/office/drawing/2014/main" id="{6A10D3E8-DDC9-4DA9-B104-160A8A26EB04}"/>
              </a:ext>
            </a:extLst>
          </p:cNvPr>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7</a:t>
            </a:fld>
            <a:endParaRPr lang="en-US" altLang="en-US"/>
          </a:p>
        </p:txBody>
      </p:sp>
    </p:spTree>
    <p:extLst>
      <p:ext uri="{BB962C8B-B14F-4D97-AF65-F5344CB8AC3E}">
        <p14:creationId xmlns:p14="http://schemas.microsoft.com/office/powerpoint/2010/main" val="2287874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BRC Motion</a:t>
            </a:r>
          </a:p>
        </p:txBody>
      </p:sp>
      <p:sp>
        <p:nvSpPr>
          <p:cNvPr id="5124" name="Text Box 4"/>
          <p:cNvSpPr txBox="1">
            <a:spLocks noChangeArrowheads="1"/>
          </p:cNvSpPr>
          <p:nvPr/>
        </p:nvSpPr>
        <p:spPr bwMode="auto">
          <a:xfrm>
            <a:off x="4953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r>
              <a:rPr lang="en-US" altLang="en-US" sz="2000" dirty="0">
                <a:solidFill>
                  <a:srgbClr val="000000"/>
                </a:solidFill>
              </a:rPr>
              <a:t>Move that Task Group Tg4x requests 802.15 WG approve the formation of a Ballot Resolution Committee (BRC) for the Sponsor Balloting of P802.15.4x-D2 with the following membership: Matt Gillmore, Kunal Shah, Chris Calvert, Ruben Salazar, Phil Beecher, Gary </a:t>
            </a:r>
            <a:r>
              <a:rPr lang="en-US" altLang="en-US" sz="2000" dirty="0" err="1">
                <a:solidFill>
                  <a:srgbClr val="000000"/>
                </a:solidFill>
              </a:rPr>
              <a:t>Stuebing</a:t>
            </a:r>
            <a:r>
              <a:rPr lang="en-US" altLang="en-US" sz="2000" dirty="0">
                <a:solidFill>
                  <a:srgbClr val="000000"/>
                </a:solidFill>
              </a:rPr>
              <a:t>. The 802.15.4x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lvl="2" eaLnBrk="1" hangingPunct="1">
              <a:spcBef>
                <a:spcPts val="375"/>
              </a:spcBef>
              <a:buSzPct val="100000"/>
            </a:pPr>
            <a:r>
              <a:rPr lang="en-US" altLang="en-US" sz="2000" dirty="0">
                <a:solidFill>
                  <a:srgbClr val="000000"/>
                </a:solidFill>
              </a:rPr>
              <a:t>Moved By: Kunal Shah</a:t>
            </a:r>
          </a:p>
          <a:p>
            <a:pPr lvl="2" eaLnBrk="1" hangingPunct="1">
              <a:spcBef>
                <a:spcPts val="375"/>
              </a:spcBef>
              <a:buSzPct val="100000"/>
            </a:pPr>
            <a:r>
              <a:rPr lang="en-US" altLang="en-US" sz="2000" dirty="0">
                <a:solidFill>
                  <a:srgbClr val="000000"/>
                </a:solidFill>
              </a:rPr>
              <a:t>Seconded By:</a:t>
            </a: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1/14/2019</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387892462"/>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BRC Motion</a:t>
            </a:r>
          </a:p>
        </p:txBody>
      </p:sp>
      <p:sp>
        <p:nvSpPr>
          <p:cNvPr id="5124" name="Text Box 4"/>
          <p:cNvSpPr txBox="1">
            <a:spLocks noChangeArrowheads="1"/>
          </p:cNvSpPr>
          <p:nvPr/>
        </p:nvSpPr>
        <p:spPr bwMode="auto">
          <a:xfrm>
            <a:off x="4953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endParaRPr lang="en-US" altLang="en-US" sz="16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Move that 802.15 WG approve the formation of a Ballot Resolution Committee (BRC) for the Sponsor Balloting of P802.15.4x-D2 with the following membership: Matt Gillmore, Kunal Shah, Chris Calvert, Ruben Salazar, Phil Beecher, Gary </a:t>
            </a:r>
            <a:r>
              <a:rPr lang="en-US" altLang="en-US" sz="2000" dirty="0" err="1">
                <a:solidFill>
                  <a:srgbClr val="000000"/>
                </a:solidFill>
              </a:rPr>
              <a:t>Stuebing</a:t>
            </a:r>
            <a:r>
              <a:rPr lang="en-US" altLang="en-US" sz="2000" dirty="0">
                <a:solidFill>
                  <a:srgbClr val="000000"/>
                </a:solidFill>
              </a:rPr>
              <a:t>. The 802.15.4x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Moved By: Matt Gillmore</a:t>
            </a: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Seconded By: </a:t>
            </a: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1/14/2019</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566646076"/>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8712</TotalTime>
  <Words>536</Words>
  <Application>Microsoft Office PowerPoint</Application>
  <PresentationFormat>On-screen Show (4:3)</PresentationFormat>
  <Paragraphs>92</Paragraphs>
  <Slides>9</Slides>
  <Notes>2</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9</vt:i4>
      </vt:variant>
    </vt:vector>
  </HeadingPairs>
  <TitlesOfParts>
    <vt:vector size="17" baseType="lpstr">
      <vt:lpstr>Arial</vt:lpstr>
      <vt:lpstr>Calibri</vt:lpstr>
      <vt:lpstr>Calibri Light</vt:lpstr>
      <vt:lpstr>Monotype Sorts</vt:lpstr>
      <vt:lpstr>Times New Roman</vt:lpstr>
      <vt:lpstr>IEEE-P802_15_Rbt</vt:lpstr>
      <vt:lpstr>Custom Design</vt:lpstr>
      <vt:lpstr>Default Design</vt:lpstr>
      <vt:lpstr>PowerPoint Presentation</vt:lpstr>
      <vt:lpstr>Call for Potentially Essential Patents</vt:lpstr>
      <vt:lpstr>802.15 SG FANE Agenda January 2019 Interim</vt:lpstr>
      <vt:lpstr>SG FAN Schedule for the Week</vt:lpstr>
      <vt:lpstr>Main Agenda Items for the Week</vt:lpstr>
      <vt:lpstr>Timeline</vt:lpstr>
      <vt:lpstr>PAR &amp; CSD</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Matthew.Gillmore@itron.com</dc:creator>
  <dc:description>&lt;doc#&gt;</dc:description>
  <cp:lastModifiedBy>Matt Gillmore</cp:lastModifiedBy>
  <cp:revision>293</cp:revision>
  <cp:lastPrinted>1998-02-10T13:28:06Z</cp:lastPrinted>
  <dcterms:created xsi:type="dcterms:W3CDTF">2017-03-12T21:31:02Z</dcterms:created>
  <dcterms:modified xsi:type="dcterms:W3CDTF">2019-01-14T16:29:20Z</dcterms:modified>
</cp:coreProperties>
</file>