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87" r:id="rId2"/>
    <p:sldId id="288" r:id="rId3"/>
    <p:sldId id="258" r:id="rId4"/>
    <p:sldId id="259" r:id="rId5"/>
    <p:sldId id="273" r:id="rId6"/>
    <p:sldId id="261" r:id="rId7"/>
    <p:sldId id="263" r:id="rId8"/>
    <p:sldId id="284" r:id="rId9"/>
    <p:sldId id="278" r:id="rId10"/>
    <p:sldId id="279" r:id="rId11"/>
    <p:sldId id="280" r:id="rId12"/>
    <p:sldId id="281" r:id="rId13"/>
    <p:sldId id="282" r:id="rId14"/>
    <p:sldId id="337" r:id="rId15"/>
    <p:sldId id="338"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BDE683-9162-42D4-BF82-6AF43231C75A}" v="8" dt="2019-01-13T22:11:27.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58" d="100"/>
          <a:sy n="58" d="100"/>
        </p:scale>
        <p:origin x="150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5</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5</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7</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7</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9</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13</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500563"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15-19-0021-00-004z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9/15-19-0003-01-004z-tg4z-agenda.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January 2018</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2018</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Tim@UWBAlliance.org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November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Input to IEEE 802 Unified comments for 6 GHz NPRM</a:t>
            </a:r>
          </a:p>
          <a:p>
            <a:r>
              <a:rPr lang="en-US" dirty="0"/>
              <a:t>Completed merge of HRP PHY</a:t>
            </a:r>
          </a:p>
          <a:p>
            <a:r>
              <a:rPr lang="en-US" dirty="0"/>
              <a:t>Merged LRP PHY</a:t>
            </a:r>
          </a:p>
          <a:p>
            <a:r>
              <a:rPr lang="en-US" dirty="0"/>
              <a:t>Continued drafting MAC &amp; PHYs</a:t>
            </a:r>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14</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January 2019 – Complete drafting - 1st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March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May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July 2019 - Comment Resolution – Forward to </a:t>
            </a:r>
            <a:r>
              <a:rPr lang="en-US" altLang="en-US" sz="2400" dirty="0" err="1">
                <a:solidFill>
                  <a:srgbClr val="FF0000"/>
                </a:solidFill>
              </a:rPr>
              <a:t>RevCom</a:t>
            </a:r>
            <a:endParaRPr lang="en-US" altLang="en-US" sz="24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15</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Receive and review additional contributions of potential enhancements to Baseline Draft of LRP and HRP</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Evaluate additional enhancements and execute opportunities </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Complete drafting amendments to 802.15.4z</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Motion for 1</a:t>
            </a:r>
            <a:r>
              <a:rPr lang="en-GB" altLang="en-US" sz="2800" baseline="30000" dirty="0">
                <a:solidFill>
                  <a:srgbClr val="000000"/>
                </a:solidFill>
              </a:rPr>
              <a:t>st</a:t>
            </a:r>
            <a:r>
              <a:rPr lang="en-GB" altLang="en-US" sz="2800" dirty="0">
                <a:solidFill>
                  <a:srgbClr val="000000"/>
                </a:solidFill>
              </a:rPr>
              <a:t> Letter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Begin Coexistence Assurance Document (CAD) including IEEE 802.11ax coexistence?</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2564050348"/>
              </p:ext>
            </p:extLst>
          </p:nvPr>
        </p:nvGraphicFramePr>
        <p:xfrm>
          <a:off x="609600" y="1371600"/>
          <a:ext cx="7772400" cy="2200275"/>
        </p:xfrm>
        <a:graphic>
          <a:graphicData uri="http://schemas.openxmlformats.org/drawingml/2006/table">
            <a:tbl>
              <a:tblPr/>
              <a:tblGrid>
                <a:gridCol w="1554163">
                  <a:extLst>
                    <a:ext uri="{9D8B030D-6E8A-4147-A177-3AD203B41FA5}">
                      <a16:colId xmlns:a16="http://schemas.microsoft.com/office/drawing/2014/main" val="3549254852"/>
                    </a:ext>
                  </a:extLst>
                </a:gridCol>
                <a:gridCol w="1554162">
                  <a:extLst>
                    <a:ext uri="{9D8B030D-6E8A-4147-A177-3AD203B41FA5}">
                      <a16:colId xmlns:a16="http://schemas.microsoft.com/office/drawing/2014/main" val="3324392173"/>
                    </a:ext>
                  </a:extLst>
                </a:gridCol>
                <a:gridCol w="1555750">
                  <a:extLst>
                    <a:ext uri="{9D8B030D-6E8A-4147-A177-3AD203B41FA5}">
                      <a16:colId xmlns:a16="http://schemas.microsoft.com/office/drawing/2014/main" val="2032698531"/>
                    </a:ext>
                  </a:extLst>
                </a:gridCol>
                <a:gridCol w="1554163">
                  <a:extLst>
                    <a:ext uri="{9D8B030D-6E8A-4147-A177-3AD203B41FA5}">
                      <a16:colId xmlns:a16="http://schemas.microsoft.com/office/drawing/2014/main" val="389132739"/>
                    </a:ext>
                  </a:extLst>
                </a:gridCol>
                <a:gridCol w="1554162">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6</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p:txBody>
          <a:bodyPr/>
          <a:lstStyle/>
          <a:p>
            <a:r>
              <a:rPr lang="en-US" altLang="en-US" dirty="0">
                <a:solidFill>
                  <a:schemeClr val="accent6"/>
                </a:solidFill>
                <a:hlinkClick r:id="rId3">
                  <a:extLst>
                    <a:ext uri="{A12FA001-AC4F-418D-AE19-62706E023703}">
                      <ahyp:hlinkClr xmlns:ahyp="http://schemas.microsoft.com/office/drawing/2018/hyperlinkcolor" val="tx"/>
                    </a:ext>
                  </a:extLst>
                </a:hlinkClick>
              </a:rPr>
              <a:t>https://mentor.ieee.org/802.15/dcn/19/15-19-0003-01-004z-tg4z-agenda.xlsx</a:t>
            </a:r>
            <a:endParaRPr lang="en-US" altLang="en-US" dirty="0">
              <a:solidFill>
                <a:schemeClr val="accent6"/>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r>
              <a:rPr lang="en-US" altLang="en-US"/>
              <a:t>Modify Agenda</a:t>
            </a:r>
          </a:p>
          <a:p>
            <a:r>
              <a:rPr lang="en-US" altLang="en-US"/>
              <a:t>Approve agenda</a:t>
            </a:r>
          </a:p>
          <a:p>
            <a:r>
              <a:rPr lang="en-US" altLang="en-US"/>
              <a:t>IEEE Slides</a:t>
            </a:r>
          </a:p>
          <a:p>
            <a:endParaRPr lang="en-US" altLang="en-US"/>
          </a:p>
          <a:p>
            <a:endParaRPr lang="en-US" altLang="en-US"/>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4986</TotalTime>
  <Words>946</Words>
  <Application>Microsoft Office PowerPoint</Application>
  <PresentationFormat>On-screen Show (4:3)</PresentationFormat>
  <Paragraphs>165</Paragraphs>
  <Slides>15</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Helvetica</vt:lpstr>
      <vt:lpstr>Monotype Sorts</vt:lpstr>
      <vt:lpstr>Times New Roman</vt:lpstr>
      <vt:lpstr>Wingdings</vt:lpstr>
      <vt:lpstr>Office Theme</vt:lpstr>
      <vt:lpstr>PowerPoint Presentation</vt:lpstr>
      <vt:lpstr>Sign In for attendance </vt:lpstr>
      <vt:lpstr>PowerPoint Presentation</vt:lpstr>
      <vt:lpstr>PowerPoint Presentation</vt:lpstr>
      <vt:lpstr>PowerPoint Presentation</vt:lpstr>
      <vt:lpstr>4z-EIR Schedule for the Week</vt:lpstr>
      <vt:lpstr>Agenda</vt:lpstr>
      <vt:lpstr>Overhead</vt:lpstr>
      <vt:lpstr>Instructions for the WG Chair</vt:lpstr>
      <vt:lpstr>Participants, Patents, and Duty to Inform</vt:lpstr>
      <vt:lpstr>Patent Related Links</vt:lpstr>
      <vt:lpstr>Call for Potentially Essential Patents</vt:lpstr>
      <vt:lpstr>Other Guidelines for IEEE WG Meetings</vt:lpstr>
      <vt:lpstr>November Accomplishments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86</cp:revision>
  <cp:lastPrinted>2000-03-07T00:55:37Z</cp:lastPrinted>
  <dcterms:created xsi:type="dcterms:W3CDTF">2016-01-17T22:48:36Z</dcterms:created>
  <dcterms:modified xsi:type="dcterms:W3CDTF">2019-01-13T22:18:30Z</dcterms:modified>
</cp:coreProperties>
</file>