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345" r:id="rId3"/>
    <p:sldId id="346" r:id="rId4"/>
    <p:sldId id="347" r:id="rId5"/>
    <p:sldId id="348" r:id="rId6"/>
    <p:sldId id="349" r:id="rId7"/>
    <p:sldId id="323" r:id="rId8"/>
    <p:sldId id="344" r:id="rId9"/>
    <p:sldId id="342" r:id="rId10"/>
    <p:sldId id="315" r:id="rId11"/>
    <p:sldId id="322" r:id="rId12"/>
    <p:sldId id="31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15"/>
            <p14:sldId id="322"/>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varScale="1">
        <p:scale>
          <a:sx n="104" d="100"/>
          <a:sy n="104" d="100"/>
        </p:scale>
        <p:origin x="204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&lt;Jan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15-19-0019-01-0012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Jan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Jan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Jan 2019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Jan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
        <p:nvSpPr>
          <p:cNvPr id="2" name="Rectangle 1">
            <a:extLst>
              <a:ext uri="{FF2B5EF4-FFF2-40B4-BE49-F238E27FC236}">
                <a16:creationId xmlns:a16="http://schemas.microsoft.com/office/drawing/2014/main" id="{BFFA9435-8995-4A46-B1E0-3A71EE990EB2}"/>
              </a:ext>
            </a:extLst>
          </p:cNvPr>
          <p:cNvSpPr/>
          <p:nvPr/>
        </p:nvSpPr>
        <p:spPr>
          <a:xfrm>
            <a:off x="533400" y="1420555"/>
            <a:ext cx="8153400" cy="3139321"/>
          </a:xfrm>
          <a:prstGeom prst="rect">
            <a:avLst/>
          </a:prstGeom>
        </p:spPr>
        <p:txBody>
          <a:bodyPr wrap="square">
            <a:spAutoFit/>
          </a:bodyPr>
          <a:lstStyle/>
          <a:p>
            <a:pPr marL="342900" indent="-342900">
              <a:buClr>
                <a:srgbClr val="FF0000"/>
              </a:buClr>
              <a:buFont typeface="Wingdings" charset="2"/>
              <a:buChar char="q"/>
            </a:pPr>
            <a:r>
              <a:rPr lang="en-US" sz="2200" b="1" dirty="0"/>
              <a:t>ULI Mandatory Elements Operation (15-17-0656-19)</a:t>
            </a:r>
          </a:p>
          <a:p>
            <a:pPr marL="800100" lvl="1" indent="-342900">
              <a:buClr>
                <a:srgbClr val="FF0000"/>
              </a:buClr>
              <a:buFont typeface="Wingdings" charset="2"/>
              <a:buChar char="q"/>
            </a:pPr>
            <a:r>
              <a:rPr lang="en-US" sz="2200" b="1" dirty="0"/>
              <a:t>Discussion on Protocol Discrimination Entity (PDE)</a:t>
            </a:r>
          </a:p>
          <a:p>
            <a:pPr marL="1257300" lvl="2" indent="-342900">
              <a:buClr>
                <a:srgbClr val="FF0000"/>
              </a:buClr>
              <a:buFont typeface="Wingdings" charset="2"/>
              <a:buChar char="q"/>
            </a:pPr>
            <a:r>
              <a:rPr lang="en-US" sz="2200" b="1" dirty="0"/>
              <a:t>Revised primitives for data, action, and information</a:t>
            </a:r>
            <a:endParaRPr lang="en-US" sz="2200" b="1" spc="-1" dirty="0">
              <a:solidFill>
                <a:srgbClr val="000000"/>
              </a:solidFill>
              <a:uFill>
                <a:solidFill>
                  <a:srgbClr val="FFFFFF"/>
                </a:solidFill>
              </a:uFill>
              <a:latin typeface="Times New Roman"/>
            </a:endParaRPr>
          </a:p>
          <a:p>
            <a:pPr marL="800100" lvl="1" indent="-342900">
              <a:buClr>
                <a:srgbClr val="FF0000"/>
              </a:buClr>
              <a:buFont typeface="Wingdings" charset="2"/>
              <a:buChar char="q"/>
            </a:pPr>
            <a:r>
              <a:rPr lang="en-US" sz="2200" b="1" dirty="0"/>
              <a:t>Discussion on Profile concepts</a:t>
            </a:r>
          </a:p>
          <a:p>
            <a:pPr marL="1257300" lvl="3" indent="-342900">
              <a:buClr>
                <a:srgbClr val="FF0000"/>
              </a:buClr>
              <a:buFont typeface="Wingdings" charset="2"/>
              <a:buChar char="q"/>
            </a:pPr>
            <a:r>
              <a:rPr lang="en-US" sz="2200" b="1" dirty="0"/>
              <a:t>Revised profile hierarchy</a:t>
            </a:r>
          </a:p>
          <a:p>
            <a:pPr marL="1257300" lvl="3" indent="-342900">
              <a:buClr>
                <a:srgbClr val="FF0000"/>
              </a:buClr>
              <a:buFont typeface="Wingdings" charset="2"/>
              <a:buChar char="q"/>
            </a:pPr>
            <a:r>
              <a:rPr lang="en-US" sz="2200" b="1" dirty="0"/>
              <a:t>Added 802.15.4 configuration parameters</a:t>
            </a:r>
          </a:p>
          <a:p>
            <a:pPr marL="800100" lvl="2" indent="-342900">
              <a:buClr>
                <a:srgbClr val="FF0000"/>
              </a:buClr>
              <a:buFont typeface="Wingdings" charset="2"/>
              <a:buChar char="q"/>
            </a:pPr>
            <a:r>
              <a:rPr lang="en-US" sz="2200" b="1" dirty="0"/>
              <a:t>Discussed ULI device to ULI device operation and ULI device to non-ULI device operation</a:t>
            </a:r>
          </a:p>
          <a:p>
            <a:pPr marL="342900" lvl="1" indent="-342900">
              <a:buClr>
                <a:srgbClr val="FF0000"/>
              </a:buClr>
              <a:buFont typeface="Wingdings" charset="2"/>
              <a:buChar char="q"/>
            </a:pPr>
            <a:r>
              <a:rPr lang="en-US" sz="2200" b="1" dirty="0"/>
              <a:t>TG12 Minutes are captured in doc 15-19-0061-00</a:t>
            </a:r>
          </a:p>
        </p:txBody>
      </p:sp>
    </p:spTree>
    <p:extLst>
      <p:ext uri="{BB962C8B-B14F-4D97-AF65-F5344CB8AC3E}">
        <p14:creationId xmlns:p14="http://schemas.microsoft.com/office/powerpoint/2010/main" val="1030703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2246769"/>
          </a:xfrm>
          <a:prstGeom prst="rect">
            <a:avLst/>
          </a:prstGeom>
          <a:noFill/>
        </p:spPr>
        <p:txBody>
          <a:bodyPr wrap="square" numCol="1" rtlCol="0">
            <a:spAutoFit/>
          </a:bodyPr>
          <a:lstStyle/>
          <a:p>
            <a:r>
              <a:rPr lang="en-US" sz="2000" b="1" dirty="0"/>
              <a:t>These are the planned activities for the March Plenary session</a:t>
            </a:r>
          </a:p>
          <a:p>
            <a:pPr marL="285750" indent="-285750">
              <a:buFont typeface="Wingdings" pitchFamily="2" charset="2"/>
              <a:buChar char="q"/>
            </a:pPr>
            <a:r>
              <a:rPr lang="en-US" sz="2000" b="1" dirty="0"/>
              <a:t>Review Profile operation for all 802.15.4 configuration parameters</a:t>
            </a:r>
          </a:p>
          <a:p>
            <a:pPr marL="285750" indent="-285750">
              <a:buFont typeface="Wingdings" pitchFamily="2" charset="2"/>
              <a:buChar char="q"/>
            </a:pPr>
            <a:r>
              <a:rPr lang="en-US" sz="2000" b="1" dirty="0"/>
              <a:t>Review data flows for ULI devices</a:t>
            </a:r>
          </a:p>
          <a:p>
            <a:pPr marL="285750" indent="-285750">
              <a:buFont typeface="Wingdings" pitchFamily="2" charset="2"/>
              <a:buChar char="q"/>
            </a:pPr>
            <a:r>
              <a:rPr lang="en-US" sz="2000" b="1" dirty="0"/>
              <a:t>Review data flows for ULI devices to and from non-ULI devices</a:t>
            </a:r>
          </a:p>
          <a:p>
            <a:pPr marL="285750" indent="-285750">
              <a:buFont typeface="Wingdings" pitchFamily="2" charset="2"/>
              <a:buChar char="q"/>
            </a:pPr>
            <a:r>
              <a:rPr lang="en-US" sz="2000" b="1" dirty="0"/>
              <a:t>L2R presentation from C Perkins</a:t>
            </a:r>
          </a:p>
          <a:p>
            <a:pPr marL="285750" indent="-285750">
              <a:buFont typeface="Wingdings" pitchFamily="2" charset="2"/>
              <a:buChar char="q"/>
            </a:pPr>
            <a:r>
              <a:rPr lang="en-US" sz="2000" b="1" dirty="0"/>
              <a:t>6tisch presentation from C Perkins (R Martin?)</a:t>
            </a:r>
          </a:p>
          <a:p>
            <a:pPr marL="285750" indent="-285750">
              <a:buFont typeface="Wingdings" pitchFamily="2" charset="2"/>
              <a:buChar char="q"/>
            </a:pPr>
            <a:r>
              <a:rPr lang="en-US" sz="2000" b="1" dirty="0"/>
              <a:t>Start definition of the APIs for Protocol Modules</a:t>
            </a:r>
            <a:endParaRPr lang="en-US" sz="1800" b="1" dirty="0"/>
          </a:p>
        </p:txBody>
      </p:sp>
    </p:spTree>
    <p:extLst>
      <p:ext uri="{BB962C8B-B14F-4D97-AF65-F5344CB8AC3E}">
        <p14:creationId xmlns:p14="http://schemas.microsoft.com/office/powerpoint/2010/main" val="1632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4249306962"/>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Dec,</a:t>
                      </a:r>
                      <a:r>
                        <a:rPr lang="en-US" b="1" baseline="0" dirty="0"/>
                        <a:t> 2021</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baseline="0" dirty="0"/>
                        <a:t>Jan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Sep, 2020</a:t>
                      </a:r>
                    </a:p>
                  </a:txBody>
                  <a:tcPr/>
                </a:tc>
                <a:tc>
                  <a:txBody>
                    <a:bodyPr/>
                    <a:lstStyle/>
                    <a:p>
                      <a:r>
                        <a:rPr lang="en-US" dirty="0"/>
                        <a:t>Mar,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dirty="0"/>
                        <a:t>Dec, 2021</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785"/>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69861"/>
            <a:ext cx="89154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14 Jan, PM2: Opening report, Agenda, Status, Functional decomposition review (15-17-0113-09) </a:t>
            </a:r>
          </a:p>
          <a:p>
            <a:pPr marL="342900" indent="-342900">
              <a:buClr>
                <a:srgbClr val="FF0000"/>
              </a:buClr>
              <a:buFont typeface="Wingdings" charset="2"/>
              <a:buChar char="q"/>
            </a:pPr>
            <a:r>
              <a:rPr lang="en-US" sz="2400" b="1" dirty="0"/>
              <a:t>Tuesday 15 Jan, AM2: Detailed discussions on Profile configurations and operation, e.g. where does profile transformation to device parameters take place?</a:t>
            </a:r>
          </a:p>
          <a:p>
            <a:pPr marL="342900" indent="-342900">
              <a:buClr>
                <a:srgbClr val="FF0000"/>
              </a:buClr>
              <a:buFont typeface="Wingdings" charset="2"/>
              <a:buChar char="q"/>
            </a:pPr>
            <a:r>
              <a:rPr lang="en-US" sz="2400" b="1" dirty="0"/>
              <a:t>Tuesday 15 Jan,PM2: Continuation of discussion on profile configurations and detailed operation to be included in the draft</a:t>
            </a:r>
          </a:p>
          <a:p>
            <a:pPr marL="342900" indent="-342900">
              <a:buClr>
                <a:srgbClr val="FF0000"/>
              </a:buClr>
              <a:buFont typeface="Wingdings" charset="2"/>
              <a:buChar char="q"/>
            </a:pPr>
            <a:r>
              <a:rPr lang="en-US" sz="2400" b="1" dirty="0"/>
              <a:t>Wednesday 16 Jan, PM2: Yang modeling discussion</a:t>
            </a:r>
          </a:p>
          <a:p>
            <a:pPr marL="342900" indent="-342900">
              <a:buClr>
                <a:srgbClr val="FF0000"/>
              </a:buClr>
              <a:buFont typeface="Wingdings" charset="2"/>
              <a:buChar char="q"/>
            </a:pPr>
            <a:r>
              <a:rPr lang="en-US" sz="2400" b="1" dirty="0"/>
              <a:t>Thursday 17 Jan, AM1: Remaining PDE and MMI primitive Discussion and Protocol Stack Discussion (e.g. 15-16-0656-18)</a:t>
            </a:r>
          </a:p>
          <a:p>
            <a:pPr marL="342900" indent="-342900">
              <a:buClr>
                <a:srgbClr val="FF0000"/>
              </a:buClr>
              <a:buFont typeface="Wingdings" charset="2"/>
              <a:buChar char="q"/>
            </a:pPr>
            <a:r>
              <a:rPr lang="en-US" sz="2400" b="1" dirty="0"/>
              <a:t>Thursday 17 Jan,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687388" y="489178"/>
            <a:ext cx="7315200" cy="990600"/>
          </a:xfrm>
        </p:spPr>
        <p:txBody>
          <a:bodyPr/>
          <a:lstStyle/>
          <a:p>
            <a:r>
              <a:rPr lang="en-US" b="1" dirty="0">
                <a:solidFill>
                  <a:srgbClr val="000000"/>
                </a:solidFill>
                <a:ea typeface="Lucida Grande"/>
                <a:cs typeface="Lucida Grande"/>
              </a:rPr>
              <a:t>TG 12 Status Update from Nov 2018</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1601787"/>
            <a:ext cx="8686800" cy="3816429"/>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Protocol Discrimination Entity (PDE)</a:t>
            </a:r>
          </a:p>
          <a:p>
            <a:pPr marL="800100" lvl="1" indent="-342900">
              <a:buClr>
                <a:srgbClr val="FF0000"/>
              </a:buClr>
              <a:buFont typeface="Wingdings" charset="2"/>
              <a:buChar char="q"/>
            </a:pPr>
            <a:r>
              <a:rPr lang="en-US" sz="2200" b="1" dirty="0"/>
              <a:t>Added primitives to support profiles and Yang modeling</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ULI Mandatory Elements Operation (15-17-0656-18)</a:t>
            </a:r>
          </a:p>
          <a:p>
            <a:pPr marL="1257300" lvl="2" indent="-342900">
              <a:buClr>
                <a:srgbClr val="FF0000"/>
              </a:buClr>
              <a:buFont typeface="Wingdings" charset="2"/>
              <a:buChar char="q"/>
            </a:pPr>
            <a:r>
              <a:rPr lang="en-US" sz="2200" b="1" dirty="0"/>
              <a:t>Plan is to use this document as the preliminary draft standard</a:t>
            </a:r>
          </a:p>
          <a:p>
            <a:pPr marL="1257300" lvl="2" indent="-342900">
              <a:buClr>
                <a:srgbClr val="FF0000"/>
              </a:buClr>
              <a:buFont typeface="Wingdings" charset="2"/>
              <a:buChar char="q"/>
            </a:pPr>
            <a:r>
              <a:rPr lang="en-US" sz="2200" b="1" dirty="0"/>
              <a:t>Added Profile clause, new PDE primitives</a:t>
            </a:r>
          </a:p>
          <a:p>
            <a:pPr marL="342900" indent="-342900">
              <a:buClr>
                <a:srgbClr val="FF0000"/>
              </a:buClr>
              <a:buFont typeface="Wingdings" charset="2"/>
              <a:buChar char="q"/>
            </a:pPr>
            <a:r>
              <a:rPr lang="en-US" sz="2200" b="1" dirty="0"/>
              <a:t>Discussion on Profile concepts</a:t>
            </a:r>
          </a:p>
          <a:p>
            <a:pPr marL="800100" lvl="2" indent="-342900">
              <a:buClr>
                <a:srgbClr val="FF0000"/>
              </a:buClr>
              <a:buFont typeface="Wingdings" charset="2"/>
              <a:buChar char="q"/>
            </a:pPr>
            <a:r>
              <a:rPr lang="en-US" sz="2200" b="1" dirty="0"/>
              <a:t>Extensive discussion on best use of profiles</a:t>
            </a:r>
          </a:p>
          <a:p>
            <a:pPr marL="800100" lvl="2" indent="-342900">
              <a:buClr>
                <a:srgbClr val="FF0000"/>
              </a:buClr>
              <a:buFont typeface="Wingdings" charset="2"/>
              <a:buChar char="q"/>
            </a:pPr>
            <a:r>
              <a:rPr lang="en-US" sz="2200" b="1" dirty="0"/>
              <a:t>Created Profile Types that describe all PIBs and primitive parameters used in IEEE 802.15.4</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129258</TotalTime>
  <Words>1117</Words>
  <Application>Microsoft Macintosh PowerPoint</Application>
  <PresentationFormat>On-screen Show (4:3)</PresentationFormat>
  <Paragraphs>215</Paragraphs>
  <Slides>12</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 from Nov 2018</vt:lpstr>
      <vt:lpstr>Meeting Accomplishments </vt:lpstr>
      <vt:lpstr>Future Efforts</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Waikoloa</dc:title>
  <dc:subject>IEEE 802.15 &lt;TG12&gt;</dc:subject>
  <dc:creator>Pat Kinney</dc:creator>
  <cp:keywords/>
  <dc:description>&lt;15-18-0427-00-0012&gt;</dc:description>
  <cp:lastModifiedBy>pat@kinneys.us</cp:lastModifiedBy>
  <cp:revision>1085</cp:revision>
  <cp:lastPrinted>2015-07-14T16:02:16Z</cp:lastPrinted>
  <dcterms:created xsi:type="dcterms:W3CDTF">2009-07-12T16:25:16Z</dcterms:created>
  <dcterms:modified xsi:type="dcterms:W3CDTF">2019-01-17T19:07:31Z</dcterms:modified>
  <cp:category/>
</cp:coreProperties>
</file>