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345" r:id="rId3"/>
    <p:sldId id="346" r:id="rId4"/>
    <p:sldId id="347" r:id="rId5"/>
    <p:sldId id="348" r:id="rId6"/>
    <p:sldId id="349" r:id="rId7"/>
    <p:sldId id="323" r:id="rId8"/>
    <p:sldId id="344" r:id="rId9"/>
    <p:sldId id="342" r:id="rId10"/>
    <p:sldId id="322" r:id="rId11"/>
    <p:sldId id="315" r:id="rId12"/>
    <p:sldId id="31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varScale="1">
        <p:scale>
          <a:sx n="104" d="100"/>
          <a:sy n="104" d="100"/>
        </p:scale>
        <p:origin x="204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&lt;Jan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15-19-0019-00-0012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Jan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Jan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Jan 2019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Jan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a:t>Functional Module Technical Details</a:t>
            </a:r>
          </a:p>
          <a:p>
            <a:pPr marL="285750" indent="-285750">
              <a:buFont typeface="Arial"/>
              <a:buChar char="•"/>
            </a:pPr>
            <a:r>
              <a:rPr lang="en-US" sz="1800" b="1" dirty="0"/>
              <a:t>PDE			P Kinney</a:t>
            </a:r>
          </a:p>
          <a:p>
            <a:pPr marL="285750" indent="-285750">
              <a:buFont typeface="Arial"/>
              <a:buChar char="•"/>
            </a:pPr>
            <a:r>
              <a:rPr lang="en-US" sz="1800" b="1" dirty="0"/>
              <a:t>MMI			P Kinney	</a:t>
            </a:r>
          </a:p>
          <a:p>
            <a:pPr marL="285750" indent="-285750">
              <a:buFont typeface="Arial"/>
              <a:buChar char="•"/>
            </a:pPr>
            <a:r>
              <a:rPr lang="en-US" sz="1800" b="1" dirty="0"/>
              <a:t>Management Protocol	</a:t>
            </a:r>
          </a:p>
          <a:p>
            <a:pPr marL="285750" indent="-285750">
              <a:buFont typeface="Arial"/>
              <a:buChar char="•"/>
            </a:pPr>
            <a:r>
              <a:rPr lang="en-US" sz="1800" b="1" dirty="0" err="1"/>
              <a:t>PassThru</a:t>
            </a:r>
            <a:r>
              <a:rPr lang="en-US" sz="1800" b="1" dirty="0"/>
              <a:t>		C Perkins</a:t>
            </a:r>
          </a:p>
          <a:p>
            <a:pPr marL="285750" indent="-285750">
              <a:buFont typeface="Arial"/>
              <a:buChar char="•"/>
            </a:pPr>
            <a:r>
              <a:rPr lang="en-US" sz="1800" b="1" dirty="0"/>
              <a:t>6LoWPAN		</a:t>
            </a:r>
          </a:p>
          <a:p>
            <a:pPr marL="285750" indent="-285750">
              <a:buFont typeface="Arial"/>
              <a:buChar char="•"/>
            </a:pPr>
            <a:r>
              <a:rPr lang="en-US" sz="1800" b="1" dirty="0"/>
              <a:t>KMP			</a:t>
            </a:r>
          </a:p>
          <a:p>
            <a:pPr marL="285750" indent="-285750">
              <a:buFont typeface="Arial"/>
              <a:buChar char="•"/>
            </a:pPr>
            <a:r>
              <a:rPr lang="en-US" sz="1800" b="1" dirty="0"/>
              <a:t>802.1X		Kinney/Moskowitz		</a:t>
            </a:r>
          </a:p>
          <a:p>
            <a:pPr marL="285750" indent="-285750">
              <a:buFont typeface="Arial"/>
              <a:buChar char="•"/>
            </a:pPr>
            <a:r>
              <a:rPr lang="en-US" sz="1800" b="1" dirty="0"/>
              <a:t>L2R					</a:t>
            </a:r>
          </a:p>
          <a:p>
            <a:pPr marL="285750" indent="-285750">
              <a:buFont typeface="Arial"/>
              <a:buChar char="•"/>
            </a:pPr>
            <a:r>
              <a:rPr lang="en-US" sz="1800" b="1" dirty="0"/>
              <a:t>6tisch			</a:t>
            </a:r>
          </a:p>
          <a:p>
            <a:pPr marL="285750" indent="-285750">
              <a:buFont typeface="Arial"/>
              <a:buChar char="•"/>
            </a:pPr>
            <a:r>
              <a:rPr lang="en-US" sz="1800" b="1" dirty="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p>
        </p:txBody>
      </p:sp>
    </p:spTree>
    <p:extLst>
      <p:ext uri="{BB962C8B-B14F-4D97-AF65-F5344CB8AC3E}">
        <p14:creationId xmlns:p14="http://schemas.microsoft.com/office/powerpoint/2010/main" val="163200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1030703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Mar,</a:t>
                      </a:r>
                      <a:r>
                        <a:rPr lang="en-US" b="1" baseline="0" dirty="0"/>
                        <a:t> 2019</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Sept,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dirty="0"/>
                        <a:t>Nov,</a:t>
                      </a:r>
                      <a:r>
                        <a:rPr lang="en-US" baseline="0" dirty="0"/>
                        <a:t>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Jan, 2021</a:t>
                      </a:r>
                    </a:p>
                  </a:txBody>
                  <a:tcPr/>
                </a:tc>
                <a:tc>
                  <a:txBody>
                    <a:bodyPr/>
                    <a:lstStyle/>
                    <a:p>
                      <a:r>
                        <a:rPr lang="en-US" dirty="0"/>
                        <a:t>July,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a:t>Dec, 2021</a:t>
                      </a:r>
                      <a:endParaRPr lang="en-US"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&lt;Jan 2019&gt;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785"/>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69861"/>
            <a:ext cx="8915400" cy="510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14 Jan, PM2: Opening report, Agenda, Status, Functional decomposition review (15-17-0113-09) </a:t>
            </a:r>
          </a:p>
          <a:p>
            <a:pPr marL="342900" indent="-342900">
              <a:buClr>
                <a:srgbClr val="FF0000"/>
              </a:buClr>
              <a:buFont typeface="Wingdings" charset="2"/>
              <a:buChar char="q"/>
            </a:pPr>
            <a:r>
              <a:rPr lang="en-US" sz="2400" b="1" dirty="0"/>
              <a:t>Tuesday 15 Jan, AM2: Detailed discussions on Profile configurations and operation, e.g. where does profile transformation to device parameters take place?</a:t>
            </a:r>
          </a:p>
          <a:p>
            <a:pPr marL="342900" indent="-342900">
              <a:buClr>
                <a:srgbClr val="FF0000"/>
              </a:buClr>
              <a:buFont typeface="Wingdings" charset="2"/>
              <a:buChar char="q"/>
            </a:pPr>
            <a:r>
              <a:rPr lang="en-US" sz="2400" b="1" dirty="0"/>
              <a:t>Tuesday 15 Jan,PM2: Continuation of discussion on profile configurations and detailed operation to be included in the draft</a:t>
            </a:r>
          </a:p>
          <a:p>
            <a:pPr marL="342900" indent="-342900">
              <a:buClr>
                <a:srgbClr val="FF0000"/>
              </a:buClr>
              <a:buFont typeface="Wingdings" charset="2"/>
              <a:buChar char="q"/>
            </a:pPr>
            <a:r>
              <a:rPr lang="en-US" sz="2400" b="1" dirty="0"/>
              <a:t>Wednesday 16 Jan, PM2: Yang modeling discussion</a:t>
            </a:r>
          </a:p>
          <a:p>
            <a:pPr marL="342900" indent="-342900">
              <a:buClr>
                <a:srgbClr val="FF0000"/>
              </a:buClr>
              <a:buFont typeface="Wingdings" charset="2"/>
              <a:buChar char="q"/>
            </a:pPr>
            <a:r>
              <a:rPr lang="en-US" sz="2400" b="1" dirty="0"/>
              <a:t>Thursday 17 Jan, AM1: Remaining PDE and MMI primitive Discussion and Protocol Stack Discussion (e.g. 15-16-0656-18)</a:t>
            </a:r>
          </a:p>
          <a:p>
            <a:pPr marL="342900" indent="-342900">
              <a:buClr>
                <a:srgbClr val="FF0000"/>
              </a:buClr>
              <a:buFont typeface="Wingdings" charset="2"/>
              <a:buChar char="q"/>
            </a:pPr>
            <a:r>
              <a:rPr lang="en-US" sz="2400" b="1" dirty="0"/>
              <a:t>Thursday 17 Jan,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990600"/>
            <a:ext cx="8686800" cy="3816429"/>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Protocol Discrimination Entity (PDE)</a:t>
            </a:r>
          </a:p>
          <a:p>
            <a:pPr marL="800100" lvl="1" indent="-342900">
              <a:buClr>
                <a:srgbClr val="FF0000"/>
              </a:buClr>
              <a:buFont typeface="Wingdings" charset="2"/>
              <a:buChar char="q"/>
            </a:pPr>
            <a:r>
              <a:rPr lang="en-US" sz="2200" b="1" dirty="0"/>
              <a:t>Added primitives to support profiles and Yang modeling</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ULI Mandatory Elements Operation (15-17-0656-18)</a:t>
            </a:r>
          </a:p>
          <a:p>
            <a:pPr marL="1257300" lvl="2" indent="-342900">
              <a:buClr>
                <a:srgbClr val="FF0000"/>
              </a:buClr>
              <a:buFont typeface="Wingdings" charset="2"/>
              <a:buChar char="q"/>
            </a:pPr>
            <a:r>
              <a:rPr lang="en-US" sz="2200" b="1" dirty="0"/>
              <a:t>Plan is to use this document as the preliminary draft standard</a:t>
            </a:r>
          </a:p>
          <a:p>
            <a:pPr marL="1257300" lvl="2" indent="-342900">
              <a:buClr>
                <a:srgbClr val="FF0000"/>
              </a:buClr>
              <a:buFont typeface="Wingdings" charset="2"/>
              <a:buChar char="q"/>
            </a:pPr>
            <a:r>
              <a:rPr lang="en-US" sz="2200" b="1" dirty="0"/>
              <a:t>Added Profile clause, new PDE primitives</a:t>
            </a:r>
          </a:p>
          <a:p>
            <a:pPr marL="342900" indent="-342900">
              <a:buClr>
                <a:srgbClr val="FF0000"/>
              </a:buClr>
              <a:buFont typeface="Wingdings" charset="2"/>
              <a:buChar char="q"/>
            </a:pPr>
            <a:r>
              <a:rPr lang="en-US" sz="2200" b="1" dirty="0"/>
              <a:t>Discussion on Profile concepts</a:t>
            </a:r>
          </a:p>
          <a:p>
            <a:pPr marL="800100" lvl="2" indent="-342900">
              <a:buClr>
                <a:srgbClr val="FF0000"/>
              </a:buClr>
              <a:buFont typeface="Wingdings" charset="2"/>
              <a:buChar char="q"/>
            </a:pPr>
            <a:r>
              <a:rPr lang="en-US" sz="2200" b="1" dirty="0"/>
              <a:t>Extensive discussion on best use of profiles</a:t>
            </a:r>
          </a:p>
          <a:p>
            <a:pPr marL="800100" lvl="2" indent="-342900">
              <a:buClr>
                <a:srgbClr val="FF0000"/>
              </a:buClr>
              <a:buFont typeface="Wingdings" charset="2"/>
              <a:buChar char="q"/>
            </a:pPr>
            <a:r>
              <a:rPr lang="en-US" sz="2200" b="1" dirty="0"/>
              <a:t>Created Profile Types that describe all PIBs and primitive parameters used in IEEE 802.15.4</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129188</TotalTime>
  <Words>1009</Words>
  <Application>Microsoft Macintosh PowerPoint</Application>
  <PresentationFormat>On-screen Show (4:3)</PresentationFormat>
  <Paragraphs>218</Paragraphs>
  <Slides>12</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Waikoloa</dc:title>
  <dc:subject>IEEE 802.15 &lt;TG12&gt;</dc:subject>
  <dc:creator>Pat Kinney</dc:creator>
  <cp:keywords/>
  <dc:description>&lt;15-18-0427-00-0012&gt;</dc:description>
  <cp:lastModifiedBy>pat@kinneys.us</cp:lastModifiedBy>
  <cp:revision>1080</cp:revision>
  <cp:lastPrinted>2015-07-14T16:02:16Z</cp:lastPrinted>
  <dcterms:created xsi:type="dcterms:W3CDTF">2009-07-12T16:25:16Z</dcterms:created>
  <dcterms:modified xsi:type="dcterms:W3CDTF">2019-01-14T21:15:20Z</dcterms:modified>
  <cp:category/>
</cp:coreProperties>
</file>