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9" r:id="rId2"/>
    <p:sldId id="490" r:id="rId3"/>
    <p:sldId id="491" r:id="rId4"/>
    <p:sldId id="333" r:id="rId5"/>
    <p:sldId id="477" r:id="rId6"/>
    <p:sldId id="325" r:id="rId7"/>
    <p:sldId id="326" r:id="rId8"/>
    <p:sldId id="33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88" d="100"/>
          <a:sy n="88" d="100"/>
        </p:scale>
        <p:origin x="66" y="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802.15-19/0016r00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8/18-18-0168-00-0000-developing-a-sustainable-spectrum-strategy-for-america-s-future-ntia-request-for-comments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theACMA/class-licensing-updates-supporting-5g-and-other-technology-innovations" TargetMode="External"/><Relationship Id="rId2" Type="http://schemas.openxmlformats.org/officeDocument/2006/relationships/hyperlink" Target="https://mentor.ieee.org/802.18/dcn/19/18-19-0007-00-0000-european-commission-v2x-draft-law.doc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08-00-0000-usdot-v2x-communciations-rfc-ieee-802-comments.docx" TargetMode="External"/><Relationship Id="rId2" Type="http://schemas.openxmlformats.org/officeDocument/2006/relationships/hyperlink" Target="https://mentor.ieee.org/802.18/dcn/18/18-18-0166-00-0000-usdot-v2x-communciations-request-for-comments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005-02-0000-agenda-stl-interim-15-17-jan-2019-rr-tag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8/18-18-0167-00-0000-minutes-20dec18-rr-tag-teleconference.doc" TargetMode="External"/><Relationship Id="rId4" Type="http://schemas.openxmlformats.org/officeDocument/2006/relationships/hyperlink" Target="https://mentor.ieee.org/802.18/dcn/18/18-18-0149-00-0000-meeting-minutes-bangkok-f2f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St. Louis, MO, Wireless Interim Meeting </a:t>
            </a:r>
            <a:br>
              <a:rPr lang="en-US" sz="2400" dirty="0"/>
            </a:br>
            <a:r>
              <a:rPr lang="en-GB" sz="2400" dirty="0"/>
              <a:t>Liaison 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15 Jan 19</a:t>
            </a:r>
          </a:p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17 Jan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546100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591" y="990599"/>
            <a:ext cx="7772400" cy="5534799"/>
          </a:xfrm>
        </p:spPr>
        <p:txBody>
          <a:bodyPr/>
          <a:lstStyle/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EU status on ETSI and CEPT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Consultants have approved EN 300 328 w/o receiver requirements, with justification.   </a:t>
            </a:r>
            <a:endParaRPr 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In SE45, draft report on 5925 – 6425 MHz will be going to public consultation soon.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Other general status discussed. </a:t>
            </a:r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NTIA soliciting comments on National Spectrum Strategy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https://mentor.ieee.org/802.18/dcn/18/18-18-0168-00-0000-developing-a-sustainable-spectrum-strategy-for-america-s-future-ntia-request-for-comments.pdf</a:t>
            </a:r>
            <a:endParaRPr lang="en-US" sz="2000" dirty="0"/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NTIA requests comments from interested parties with regard to development of a comprehensive, long-term national spectrum strategy. 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This is in response to the White House memorandum that came out in October.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Will pass on doing comments on this.</a:t>
            </a:r>
          </a:p>
          <a:p>
            <a:pPr marL="400050"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6" y="1123176"/>
            <a:ext cx="8164513" cy="5534799"/>
          </a:xfrm>
        </p:spPr>
        <p:txBody>
          <a:bodyPr/>
          <a:lstStyle/>
          <a:p>
            <a:pPr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EC Draft Law on Vehicle Communications, asking for feedback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https://mentor.ieee.org/802.18/dcn/19/18-19-0007-00-0000-european-commission-v2x-draft-law.docx</a:t>
            </a:r>
            <a:r>
              <a:rPr lang="en-US" sz="2000" dirty="0"/>
              <a:t>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DoT RFC could refer to some points in this Draft Law. </a:t>
            </a: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2000" dirty="0"/>
              <a:t>ACMA - Proposed updates to class licensing arrangements supporting 5G and other technology innovations, due 22 February</a:t>
            </a:r>
            <a:endParaRPr lang="en-US" sz="2000" dirty="0"/>
          </a:p>
          <a:p>
            <a:pPr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u="sng" dirty="0">
                <a:hlinkClick r:id="rId3"/>
              </a:rPr>
              <a:t>IFC 45/2018 Class licensing updates: Supporting 5G and other technology innovations</a:t>
            </a:r>
            <a:r>
              <a:rPr lang="en-US" b="1" dirty="0">
                <a:ea typeface="+mn-ea"/>
                <a:cs typeface="+mn-cs"/>
              </a:rPr>
              <a:t> </a:t>
            </a:r>
          </a:p>
          <a:p>
            <a:pPr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+mn-ea"/>
                <a:cs typeface="+mn-cs"/>
              </a:rPr>
              <a:t>Adding the 66-71 GHz band and updating 57-66 GHz regarding indoor and outdoor communications systems.  </a:t>
            </a:r>
          </a:p>
          <a:p>
            <a:pPr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dirty="0">
                <a:ea typeface="+mn-ea"/>
                <a:cs typeface="+mn-cs"/>
              </a:rPr>
              <a:t>Will be working on comments, </a:t>
            </a:r>
          </a:p>
          <a:p>
            <a:pPr lvl="1" indent="-36576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>
                <a:ea typeface="+mn-ea"/>
                <a:cs typeface="+mn-cs"/>
              </a:rPr>
              <a:t>Goal is for draft comments to start review at 31 January teleconference.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9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Items worked on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313655"/>
            <a:ext cx="8218487" cy="5161757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U.S. DoT Releases RFC on V2X Communications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https://mentor.ieee.org/802.18/dcn/18/18-18-0166-00-0000-usdot-v2x-communciations-request-for-comments.docx</a:t>
            </a:r>
            <a:endParaRPr lang="en-US" sz="2000" dirty="0"/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This notice requests comment on how new developments the past few years impact both V2X in general and the Department’s role in encouraging the integration of V2X.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With shutdown, 30 day grace period, goal to have in by 24 February.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Working on comments, with 802.11bd inputs. 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https://mentor.ieee.org/802.18/dcn/19/18-19-0008-00-0000-usdot-v2x-communciations-rfc-ieee-802-comments.docx</a:t>
            </a:r>
            <a:r>
              <a:rPr lang="en-US" dirty="0"/>
              <a:t>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Goal is to have draft comments ready for initial review at 31 January teleconference.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</a:rPr>
              <a:t>Note: this is the same time as comments to ACMA. </a:t>
            </a:r>
          </a:p>
        </p:txBody>
      </p:sp>
    </p:spTree>
    <p:extLst>
      <p:ext uri="{BB962C8B-B14F-4D97-AF65-F5344CB8AC3E}">
        <p14:creationId xmlns:p14="http://schemas.microsoft.com/office/powerpoint/2010/main" val="158906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313655"/>
            <a:ext cx="7772400" cy="5161757"/>
          </a:xfrm>
        </p:spPr>
        <p:txBody>
          <a:bodyPr/>
          <a:lstStyle/>
          <a:p>
            <a:endParaRPr lang="en-US" altLang="en-US" sz="2000" dirty="0"/>
          </a:p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dirty="0"/>
              <a:t>Agenda for the week</a:t>
            </a:r>
          </a:p>
          <a:p>
            <a:pPr lvl="2"/>
            <a:r>
              <a:rPr lang="en-US" altLang="en-US" sz="1600" dirty="0">
                <a:hlinkClick r:id="rId2"/>
              </a:rPr>
              <a:t>https://mentor.ieee.org/802.18/dcn/19/18-19-0005-02-0000-agenda-stl-interim-15-17-jan-2019-rr-tag.pptx</a:t>
            </a:r>
            <a:endParaRPr lang="en-US" altLang="en-US" sz="1600" dirty="0"/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Sept. Wireless Interim minutes</a:t>
            </a:r>
            <a:endParaRPr lang="en-US" altLang="en-US" sz="13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https://mentor.ieee.org/802.18/dcn/18/18-18-0149-00-0000-meeting-minutes-bangkok-f2f.docx</a:t>
            </a:r>
            <a:endParaRPr lang="en-US" altLang="en-US" sz="1600" dirty="0"/>
          </a:p>
          <a:p>
            <a:pPr lvl="2"/>
            <a:endParaRPr lang="en-US" altLang="en-US" sz="1600" dirty="0"/>
          </a:p>
          <a:p>
            <a:pPr lvl="2"/>
            <a:r>
              <a:rPr lang="en-US" altLang="en-US" sz="1600" dirty="0"/>
              <a:t>One teleconference minutes: </a:t>
            </a:r>
            <a:r>
              <a:rPr lang="en-US" altLang="en-US" sz="1600" dirty="0">
                <a:hlinkClick r:id="rId5"/>
              </a:rPr>
              <a:t>https://mentor.ieee.org/802.18/dcn/18/18-18-0167-00-0000-minutes-20dec18-rr-tag-teleconference.doc</a:t>
            </a:r>
            <a:r>
              <a:rPr lang="en-US" altLang="en-US" sz="1600" dirty="0"/>
              <a:t> </a:t>
            </a:r>
          </a:p>
          <a:p>
            <a:pPr marL="857250" lvl="2" indent="0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Actions required from this week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247775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F0"/>
                </a:solidFill>
              </a:rPr>
              <a:t>Send in inputs on the U.S. DoT V2X comments.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F0"/>
                </a:solidFill>
              </a:rPr>
              <a:t>(and review EC Draft law for points to add to DoT comments)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F0"/>
                </a:solidFill>
              </a:rPr>
              <a:t>Send in comment text on ACMA consultation that had 60GHz.</a:t>
            </a:r>
            <a:r>
              <a:rPr lang="en-US" sz="20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2000" dirty="0">
                <a:solidFill>
                  <a:srgbClr val="00B0F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1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62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as needed, teleconferences, 15:00-15:55 ET Thursdays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planed for 31 Jan 2019, </a:t>
            </a:r>
            <a:r>
              <a:rPr lang="en-US" dirty="0"/>
              <a:t>1500et/1200pt</a:t>
            </a:r>
          </a:p>
          <a:p>
            <a:pPr lvl="2"/>
            <a:r>
              <a:rPr lang="en-US" dirty="0"/>
              <a:t>No teleconference next week, 24 Jan.. 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18-16/0038-11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next face to face meeting of the 802.18 RR-TAG will be at the IEEE 802 11-15 March 19 the Plenary in the Hyatt Regency Vancouver and Fairmont Hotel Vancouver, Vancouver, BC, Canada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sz="2800" dirty="0"/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797391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2761</TotalTime>
  <Words>596</Words>
  <Application>Microsoft Office PowerPoint</Application>
  <PresentationFormat>On-screen Show (4:3)</PresentationFormat>
  <Paragraphs>98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802-18-Submission</vt:lpstr>
      <vt:lpstr>Document</vt:lpstr>
      <vt:lpstr>IEEE 802.18 RR-TAG St. Louis, MO, Wireless Interim Meeting  Liaison  from 802.18 to 802.15</vt:lpstr>
      <vt:lpstr>Items Discussed</vt:lpstr>
      <vt:lpstr>Items Discussed</vt:lpstr>
      <vt:lpstr>Items worked on</vt:lpstr>
      <vt:lpstr>Approved</vt:lpstr>
      <vt:lpstr>Actions required from this week</vt:lpstr>
      <vt:lpstr>802.18 Meeting Close</vt:lpstr>
      <vt:lpstr>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617</cp:revision>
  <cp:lastPrinted>2012-05-17T14:33:36Z</cp:lastPrinted>
  <dcterms:created xsi:type="dcterms:W3CDTF">2012-05-17T18:49:07Z</dcterms:created>
  <dcterms:modified xsi:type="dcterms:W3CDTF">2019-01-17T20:25:54Z</dcterms:modified>
</cp:coreProperties>
</file>