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59" r:id="rId12"/>
    <p:sldId id="303" r:id="rId13"/>
    <p:sldId id="364" r:id="rId14"/>
    <p:sldId id="342"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52" autoAdjust="0"/>
  </p:normalViewPr>
  <p:slideViewPr>
    <p:cSldViewPr>
      <p:cViewPr varScale="1">
        <p:scale>
          <a:sx n="115" d="100"/>
          <a:sy n="115" d="100"/>
        </p:scale>
        <p:origin x="231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&lt;Jan 2019&gt;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15-19-0014-00-0mag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St Louis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Jan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12234" y="1676400"/>
            <a:ext cx="83058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terminology changes to the Operations Manual (15-10-0235-21</a:t>
            </a:r>
            <a:r>
              <a:rPr lang="en-US" sz="2800" dirty="0"/>
              <a:t>)</a:t>
            </a:r>
          </a:p>
          <a:p>
            <a:pPr marL="860425" eaLnBrk="0" fontAlgn="b" hangingPunct="0">
              <a:buClr>
                <a:srgbClr val="FF0000"/>
              </a:buClr>
            </a:pPr>
            <a:r>
              <a:rPr lang="en-US" sz="2000" u="sng" dirty="0"/>
              <a:t>From</a:t>
            </a:r>
            <a:r>
              <a:rPr lang="en-US" sz="2000" dirty="0"/>
              <a:t> 			</a:t>
            </a:r>
            <a:r>
              <a:rPr lang="en-US" sz="2000" u="sng" dirty="0"/>
              <a:t>To</a:t>
            </a:r>
            <a:endParaRPr lang="en-US" sz="2000" dirty="0"/>
          </a:p>
          <a:p>
            <a:pPr marL="860425"/>
            <a:r>
              <a:rPr lang="en-US" sz="2000" dirty="0"/>
              <a:t>Sponsor 			Standards Committee</a:t>
            </a:r>
          </a:p>
          <a:p>
            <a:pPr marL="860425"/>
            <a:r>
              <a:rPr lang="en-US" sz="2000" dirty="0"/>
              <a:t>Sponsor ballot 		Standards Association ballot</a:t>
            </a:r>
          </a:p>
          <a:p>
            <a:pPr marL="860425"/>
            <a:r>
              <a:rPr lang="en-US" sz="2000" dirty="0"/>
              <a:t>Ballot Resolution 		Committee Comment Resolution Group</a:t>
            </a:r>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14300" y="762000"/>
            <a:ext cx="8763000" cy="5562600"/>
          </a:xfrm>
        </p:spPr>
        <p:txBody>
          <a:bodyPr/>
          <a:lstStyle/>
          <a:p>
            <a:pPr>
              <a:buClr>
                <a:srgbClr val="FF0000"/>
              </a:buClr>
              <a:buFont typeface="Wingdings" charset="2"/>
              <a:buChar char="q"/>
            </a:pPr>
            <a:r>
              <a:rPr lang="en-US" sz="2800" dirty="0"/>
              <a:t>Results from IETF 103 were discussed in Bangkok while the agenda for IETF 104 will be discussed in Vancouver.</a:t>
            </a:r>
          </a:p>
          <a:p>
            <a:pPr>
              <a:buClr>
                <a:srgbClr val="FF0000"/>
              </a:buClr>
              <a:buFont typeface="Wingdings" charset="2"/>
              <a:buChar char="q"/>
            </a:pPr>
            <a:r>
              <a:rPr lang="en-US" sz="2800" dirty="0"/>
              <a:t>Accordingly, for this meeting it would be appropriate to discuss the topic of IEEE 802.15.4w inclusion in the IETF LPWA effort.</a:t>
            </a:r>
            <a:endParaRPr lang="en-US" sz="2600" dirty="0"/>
          </a:p>
        </p:txBody>
      </p:sp>
      <p:sp>
        <p:nvSpPr>
          <p:cNvPr id="4" name="Date Placeholder 3"/>
          <p:cNvSpPr>
            <a:spLocks noGrp="1"/>
          </p:cNvSpPr>
          <p:nvPr>
            <p:ph type="dt" sz="half" idx="10"/>
          </p:nvPr>
        </p:nvSpPr>
        <p:spPr/>
        <p:txBody>
          <a:bodyPr/>
          <a:lstStyle/>
          <a:p>
            <a:pPr>
              <a:defRPr/>
            </a:pPr>
            <a:r>
              <a:rPr lang="en-US"/>
              <a:t>&lt;Jan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&lt;Jan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13</a:t>
            </a:fld>
            <a:endParaRPr lang="en-US"/>
          </a:p>
        </p:txBody>
      </p:sp>
      <p:sp>
        <p:nvSpPr>
          <p:cNvPr id="5" name="Rectangle 4"/>
          <p:cNvSpPr/>
          <p:nvPr/>
        </p:nvSpPr>
        <p:spPr>
          <a:xfrm>
            <a:off x="304800" y="2133600"/>
            <a:ext cx="8534400" cy="3416320"/>
          </a:xfrm>
          <a:prstGeom prst="rect">
            <a:avLst/>
          </a:prstGeom>
        </p:spPr>
        <p:txBody>
          <a:bodyPr wrap="square">
            <a:spAutoFit/>
          </a:bodyPr>
          <a:lstStyle/>
          <a:p>
            <a:pPr eaLnBrk="0" fontAlgn="b" hangingPunct="0">
              <a:buClr>
                <a:srgbClr val="FF0000"/>
              </a:buClr>
            </a:pPr>
            <a:r>
              <a:rPr lang="en-US" sz="2800" b="1" dirty="0"/>
              <a:t>Presentation requests:</a:t>
            </a:r>
          </a:p>
          <a:p>
            <a:pPr marL="457200" indent="-457200" eaLnBrk="0" fontAlgn="b" hangingPunct="0">
              <a:buClr>
                <a:srgbClr val="FF0000"/>
              </a:buClr>
              <a:buFont typeface="Wingdings" pitchFamily="2" charset="2"/>
              <a:buChar char="q"/>
            </a:pPr>
            <a:r>
              <a:rPr lang="en-US" sz="2400" b="1" dirty="0"/>
              <a:t>Summary of IEEE 802.15.10a by C Perkins</a:t>
            </a:r>
          </a:p>
          <a:p>
            <a:pPr marL="514350" indent="-508000">
              <a:buClr>
                <a:srgbClr val="FF0000"/>
              </a:buClr>
              <a:buFont typeface="Wingdings" charset="2"/>
              <a:buChar char="q"/>
              <a:tabLst>
                <a:tab pos="5091113" algn="l"/>
              </a:tabLst>
            </a:pPr>
            <a:r>
              <a:rPr lang="en-US" sz="2400" b="1" dirty="0"/>
              <a:t>Network Enablers for Seamless HMD-based VR (Virtual Reality), SG plan and activities by S Das</a:t>
            </a:r>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No requests</a:t>
            </a:r>
          </a:p>
          <a:p>
            <a:pPr marL="800100" lvl="1" indent="-342900">
              <a:buClr>
                <a:srgbClr val="FF0000"/>
              </a:buClr>
              <a:buFont typeface="Wingdings" charset="2"/>
              <a:buChar char="q"/>
            </a:pPr>
            <a:r>
              <a:rPr lang="en-US" sz="1800" b="1" dirty="0"/>
              <a:t>Changes with Operations Manual: </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Two presentations were made</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Discussed including 802.15.4w into IETF LPWA</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86800" cy="473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16 Jan,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1257300" lvl="2" indent="-342900">
              <a:buClr>
                <a:srgbClr val="FF0000"/>
              </a:buClr>
              <a:buFont typeface="Wingdings" charset="2"/>
              <a:buChar char="q"/>
            </a:pPr>
            <a:r>
              <a:rPr lang="en-US" sz="2400" b="1" dirty="0"/>
              <a:t>Terminology changes due to IEEE SA Op Man</a:t>
            </a:r>
          </a:p>
          <a:p>
            <a:pPr marL="0" lvl="1">
              <a:buClr>
                <a:srgbClr val="FF0000"/>
              </a:buClr>
              <a:buFont typeface="Wingdings" charset="2"/>
              <a:buChar char="q"/>
              <a:tabLst>
                <a:tab pos="5091113" algn="l"/>
              </a:tabLst>
            </a:pPr>
            <a:r>
              <a:rPr lang="en-US" sz="3200" b="1" dirty="0"/>
              <a:t>SC WNG  	</a:t>
            </a:r>
            <a:r>
              <a:rPr lang="en-US" sz="2400" b="1" dirty="0"/>
              <a:t>Wednesday 16 Jan, AM2</a:t>
            </a:r>
          </a:p>
          <a:p>
            <a:pPr marL="463550" lvl="1" indent="452438">
              <a:buClr>
                <a:srgbClr val="FF0000"/>
              </a:buClr>
              <a:buFont typeface="Wingdings" charset="2"/>
              <a:buChar char="q"/>
              <a:tabLst>
                <a:tab pos="904875" algn="l"/>
                <a:tab pos="5091113" algn="l"/>
              </a:tabLst>
            </a:pPr>
            <a:r>
              <a:rPr lang="en-US" sz="2400" b="1" dirty="0"/>
              <a:t>Summary of IEEE 802.15.10a by C Perkins</a:t>
            </a:r>
          </a:p>
          <a:p>
            <a:pPr marL="971550" lvl="1" indent="-508000">
              <a:buClr>
                <a:srgbClr val="FF0000"/>
              </a:buClr>
              <a:buFont typeface="Wingdings" charset="2"/>
              <a:buChar char="q"/>
              <a:tabLst>
                <a:tab pos="5091113" algn="l"/>
              </a:tabLst>
            </a:pPr>
            <a:r>
              <a:rPr lang="en-US" sz="2400" b="1" dirty="0"/>
              <a:t>Network Enablers for Seamless HMD-based VR (Virtual Reality), SG plan and activities by S Das</a:t>
            </a:r>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Monday 14 Jan, AM2:  discussion of inclusion of 802.15w into IETF LPWA</a:t>
            </a:r>
          </a:p>
          <a:p>
            <a:pPr marL="800100" lvl="1" indent="-342900">
              <a:buClr>
                <a:srgbClr val="FF0000"/>
              </a:buClr>
              <a:buFont typeface="Wingdings" charset="2"/>
              <a:buChar char="q"/>
            </a:pPr>
            <a:r>
              <a:rPr lang="en-US" sz="2400" b="1" dirty="0"/>
              <a:t>Thursday 17 Jan, PM2: SHC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47969</TotalTime>
  <Words>985</Words>
  <Application>Microsoft Macintosh PowerPoint</Application>
  <PresentationFormat>On-screen Show (4:3)</PresentationFormat>
  <Paragraphs>193</Paragraphs>
  <Slides>14</Slides>
  <Notes>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IETF</vt:lpstr>
      <vt:lpstr>PowerPoint Presentation</vt:lpstr>
      <vt:lpstr>SC Accomplishments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&lt;15-18--00-0mag&gt;</dc:description>
  <cp:lastModifiedBy>pat@kinneys.us</cp:lastModifiedBy>
  <cp:revision>1013</cp:revision>
  <cp:lastPrinted>2016-07-25T16:00:41Z</cp:lastPrinted>
  <dcterms:created xsi:type="dcterms:W3CDTF">2009-07-12T16:25:16Z</dcterms:created>
  <dcterms:modified xsi:type="dcterms:W3CDTF">2019-01-14T02:46:02Z</dcterms:modified>
  <cp:category/>
</cp:coreProperties>
</file>