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316" r:id="rId4"/>
    <p:sldId id="317" r:id="rId5"/>
    <p:sldId id="318" r:id="rId6"/>
    <p:sldId id="319" r:id="rId7"/>
    <p:sldId id="320" r:id="rId8"/>
    <p:sldId id="261" r:id="rId9"/>
    <p:sldId id="262" r:id="rId10"/>
    <p:sldId id="263" r:id="rId11"/>
    <p:sldId id="322" r:id="rId12"/>
    <p:sldId id="32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35" autoAdjust="0"/>
    <p:restoredTop sz="94521" autoAdjust="0"/>
  </p:normalViewPr>
  <p:slideViewPr>
    <p:cSldViewPr>
      <p:cViewPr varScale="1">
        <p:scale>
          <a:sx n="82" d="100"/>
          <a:sy n="82" d="100"/>
        </p:scale>
        <p:origin x="1144"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January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a:t>
            </a:r>
            <a:r>
              <a:rPr lang="mr-IN" altLang="en-US" sz="1400" b="1" dirty="0"/>
              <a:t>15-19-0009-00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January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Profiles Agenda January 2019 Interim]</a:t>
            </a:r>
          </a:p>
          <a:p>
            <a:pPr>
              <a:defRPr/>
            </a:pPr>
            <a:r>
              <a:rPr lang="en-US" altLang="en-US" sz="1600" b="1" dirty="0">
                <a:solidFill>
                  <a:schemeClr val="tx2"/>
                </a:solidFill>
              </a:rPr>
              <a:t>Date Submitted: </a:t>
            </a:r>
            <a:r>
              <a:rPr lang="en-US" altLang="en-US" sz="1600" dirty="0">
                <a:solidFill>
                  <a:schemeClr val="tx2"/>
                </a:solidFill>
              </a:rPr>
              <a:t>[14 Jan,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 IG Profiles]</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 IG Profiles]</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2019 IEEE 802.15 IG Profiles]</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Monday PM1</a:t>
            </a:r>
          </a:p>
          <a:p>
            <a:pPr lvl="1"/>
            <a:r>
              <a:rPr lang="en-US" sz="1400" dirty="0"/>
              <a:t>Open</a:t>
            </a:r>
          </a:p>
          <a:p>
            <a:pPr lvl="1"/>
            <a:r>
              <a:rPr lang="en-US" sz="1400" dirty="0"/>
              <a:t>IEEE-SA Stds. Board Bylaws on Patents in Std's. &amp; Guidelines</a:t>
            </a:r>
          </a:p>
          <a:p>
            <a:pPr lvl="1"/>
            <a:r>
              <a:rPr lang="en-US" sz="1400" dirty="0"/>
              <a:t>Approval of the Agenda:   </a:t>
            </a:r>
          </a:p>
          <a:p>
            <a:pPr lvl="1"/>
            <a:r>
              <a:rPr lang="en-US" sz="1400" dirty="0"/>
              <a:t>Charter needed?</a:t>
            </a:r>
          </a:p>
          <a:p>
            <a:pPr lvl="1"/>
            <a:r>
              <a:rPr lang="en-US" sz="1400" dirty="0"/>
              <a:t>Scope of profile documents</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Tuesday PM2</a:t>
            </a:r>
          </a:p>
          <a:p>
            <a:pPr lvl="1"/>
            <a:r>
              <a:rPr lang="en-US" sz="1400" dirty="0"/>
              <a:t>Call for contributions (Wi-SUN FAN for sure)</a:t>
            </a:r>
          </a:p>
          <a:p>
            <a:pPr lvl="1"/>
            <a:r>
              <a:rPr lang="en-US" sz="1400" dirty="0"/>
              <a:t>Create timeline</a:t>
            </a:r>
          </a:p>
          <a:p>
            <a:pPr lvl="1"/>
            <a:r>
              <a:rPr lang="en-US" sz="1400" dirty="0"/>
              <a:t>Create Closing Report</a:t>
            </a:r>
          </a:p>
          <a:p>
            <a:pPr lvl="1"/>
            <a:r>
              <a:rPr lang="en-US" sz="1400" dirty="0"/>
              <a:t>Adjourn IG Profiles</a:t>
            </a:r>
          </a:p>
          <a:p>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January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Proposed outline for Profiles documents</a:t>
            </a:r>
          </a:p>
        </p:txBody>
      </p:sp>
      <p:sp>
        <p:nvSpPr>
          <p:cNvPr id="3" name="Inhaltsplatzhalter 2"/>
          <p:cNvSpPr>
            <a:spLocks noGrp="1"/>
          </p:cNvSpPr>
          <p:nvPr>
            <p:ph idx="1"/>
          </p:nvPr>
        </p:nvSpPr>
        <p:spPr/>
        <p:txBody>
          <a:bodyPr/>
          <a:lstStyle/>
          <a:p>
            <a:r>
              <a:rPr lang="en-US" dirty="0"/>
              <a:t>Overview of the profile (short description of target market, organization that created the profile)</a:t>
            </a:r>
          </a:p>
          <a:p>
            <a:r>
              <a:rPr lang="en-US" dirty="0"/>
              <a:t>Version of the IEEE 802.15 standards used when creating </a:t>
            </a:r>
            <a:r>
              <a:rPr lang="en-US"/>
              <a:t>the profile</a:t>
            </a:r>
            <a:endParaRPr lang="en-US" dirty="0"/>
          </a:p>
          <a:p>
            <a:r>
              <a:rPr lang="en-US" dirty="0"/>
              <a:t>PHYs in use</a:t>
            </a:r>
          </a:p>
          <a:p>
            <a:r>
              <a:rPr lang="en-US" dirty="0"/>
              <a:t>MAC services in use</a:t>
            </a:r>
          </a:p>
          <a:p>
            <a:r>
              <a:rPr lang="en-US" dirty="0"/>
              <a:t>MAC frame types used</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94957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Proposed outline for Profiles documents</a:t>
            </a:r>
          </a:p>
        </p:txBody>
      </p:sp>
      <p:sp>
        <p:nvSpPr>
          <p:cNvPr id="3" name="Inhaltsplatzhalter 2"/>
          <p:cNvSpPr>
            <a:spLocks noGrp="1"/>
          </p:cNvSpPr>
          <p:nvPr>
            <p:ph idx="1"/>
          </p:nvPr>
        </p:nvSpPr>
        <p:spPr/>
        <p:txBody>
          <a:bodyPr/>
          <a:lstStyle/>
          <a:p>
            <a:r>
              <a:rPr lang="en-US" dirty="0"/>
              <a:t>Note:   Was not planning to document anything other than the IEEE 802.15 specifications in use and which parts.  For example, if other IETF standards are deployed above the IEEE 802.15 solution, had not planned to document those.</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12</a:t>
            </a:fld>
            <a:endParaRPr lang="en-US" altLang="en-US"/>
          </a:p>
        </p:txBody>
      </p:sp>
    </p:spTree>
    <p:extLst>
      <p:ext uri="{BB962C8B-B14F-4D97-AF65-F5344CB8AC3E}">
        <p14:creationId xmlns:p14="http://schemas.microsoft.com/office/powerpoint/2010/main" val="271002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IG Profiles</a:t>
            </a:r>
            <a:br>
              <a:rPr lang="en-US" dirty="0"/>
            </a:br>
            <a:r>
              <a:rPr lang="en-US" dirty="0"/>
              <a:t>Agenda January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January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IG Profiles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238119144"/>
              </p:ext>
            </p:extLst>
          </p:nvPr>
        </p:nvGraphicFramePr>
        <p:xfrm>
          <a:off x="685800" y="1981200"/>
          <a:ext cx="7772400" cy="239268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r>
                        <a:rPr lang="en-US" sz="1800" kern="1200" dirty="0">
                          <a:solidFill>
                            <a:schemeClr val="dk1"/>
                          </a:solidFill>
                          <a:latin typeface="+mn-lt"/>
                          <a:ea typeface="+mn-ea"/>
                          <a:cs typeface="+mn-cs"/>
                        </a:rPr>
                        <a:t>IG Profiles</a:t>
                      </a: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IG Profiles</a:t>
                      </a: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Agree on content for profiles submissions</a:t>
            </a:r>
          </a:p>
          <a:p>
            <a:r>
              <a:rPr lang="en-US" dirty="0"/>
              <a:t>Timeline for the initial batch of profile writeups</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894</TotalTime>
  <Words>810</Words>
  <Application>Microsoft Macintosh PowerPoint</Application>
  <PresentationFormat>On-screen Show (4:3)</PresentationFormat>
  <Paragraphs>125</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Helvetica</vt:lpstr>
      <vt:lpstr>Monotype Sorts</vt:lpstr>
      <vt:lpstr>Times New Roman</vt:lpstr>
      <vt:lpstr>IEEE-P802_15_Rbt</vt:lpstr>
      <vt:lpstr>PowerPoint Presentation</vt:lpstr>
      <vt:lpstr>802.15 IG Profiles Agenda January 2019 Interim</vt:lpstr>
      <vt:lpstr>Instructions for the WG Chair</vt:lpstr>
      <vt:lpstr>Participants, Patents, and Duty to Inform</vt:lpstr>
      <vt:lpstr>Patent Related Links</vt:lpstr>
      <vt:lpstr>Call for Potentially Essential Patents</vt:lpstr>
      <vt:lpstr>Other Guidelines for IEEE WG Meetings</vt:lpstr>
      <vt:lpstr>IG Profiles Schedule for the Week</vt:lpstr>
      <vt:lpstr>Main Agenda Items for the Week</vt:lpstr>
      <vt:lpstr>Draft Agenda</vt:lpstr>
      <vt:lpstr>Proposed outline for Profiles documents</vt:lpstr>
      <vt:lpstr>Proposed outline for Profiles documents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386</cp:revision>
  <cp:lastPrinted>1998-02-10T13:28:06Z</cp:lastPrinted>
  <dcterms:created xsi:type="dcterms:W3CDTF">2017-03-12T21:31:02Z</dcterms:created>
  <dcterms:modified xsi:type="dcterms:W3CDTF">2019-01-11T23:37:18Z</dcterms:modified>
</cp:coreProperties>
</file>