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260" r:id="rId4"/>
    <p:sldId id="261" r:id="rId5"/>
    <p:sldId id="262" r:id="rId6"/>
    <p:sldId id="263" r:id="rId7"/>
    <p:sldId id="264" r:id="rId8"/>
    <p:sldId id="258" r:id="rId9"/>
    <p:sldId id="265" r:id="rId10"/>
    <p:sldId id="273" r:id="rId11"/>
    <p:sldId id="286" r:id="rId12"/>
    <p:sldId id="284" r:id="rId13"/>
    <p:sldId id="276" r:id="rId14"/>
    <p:sldId id="285" r:id="rId15"/>
    <p:sldId id="283" r:id="rId16"/>
    <p:sldId id="27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76"/>
    <p:restoredTop sz="86179"/>
  </p:normalViewPr>
  <p:slideViewPr>
    <p:cSldViewPr>
      <p:cViewPr varScale="1">
        <p:scale>
          <a:sx n="71" d="100"/>
          <a:sy n="71" d="100"/>
        </p:scale>
        <p:origin x="259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January,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January,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January,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15-19-0002-01-04md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entor.ieee.org/802.15/dcn/19/15-19-0036-03-04md-jan-2019-interim-minutes.docx" TargetMode="External"/><Relationship Id="rId1" Type="http://schemas.openxmlformats.org/officeDocument/2006/relationships/slideLayout" Target="../slideLayouts/slideLayout2.xml"/><Relationship Id="rId4" Type="http://schemas.openxmlformats.org/officeDocument/2006/relationships/image" Target="cid:image001.png@01D4ABEE.D4B8E44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cid:image001.png@01D4ABEE.D4B8E44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152400" y="385191"/>
            <a:ext cx="1600200" cy="215444"/>
          </a:xfrm>
        </p:spPr>
        <p:txBody>
          <a:bodyPr/>
          <a:lstStyle/>
          <a:p>
            <a:r>
              <a:rPr lang="en-US" altLang="en-US" dirty="0"/>
              <a:t>January,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January, 2019 IEEE 802.15.4md Interim Plenary Closing Report - Draft</a:t>
            </a:r>
          </a:p>
          <a:p>
            <a:r>
              <a:rPr lang="en-US" altLang="en-US" sz="1600" b="1" dirty="0">
                <a:solidFill>
                  <a:schemeClr val="tx2"/>
                </a:solidFill>
              </a:rPr>
              <a:t>Date Submitted: January 7,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a:solidFill>
                  <a:schemeClr val="accent2"/>
                </a:solidFill>
              </a:rPr>
              <a:t>	</a:t>
            </a:r>
            <a:r>
              <a:rPr lang="en-US" sz="1600" b="1"/>
              <a:t>15-19-0002-01-04md </a:t>
            </a:r>
            <a:r>
              <a:rPr lang="en-US" altLang="en-US" sz="1600" b="1" dirty="0">
                <a:solidFill>
                  <a:schemeClr val="tx2"/>
                </a:solidFill>
              </a:rPr>
              <a:t>Abstract:</a:t>
            </a:r>
            <a:r>
              <a:rPr lang="en-US" altLang="en-US" sz="1600" dirty="0">
                <a:solidFill>
                  <a:schemeClr val="tx2"/>
                </a:solidFill>
              </a:rPr>
              <a:t>	January 2019, IEEE P802,15.4md Plenary Closing Report – Final</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Thursday AM 1 and AM 2</a:t>
            </a:r>
          </a:p>
          <a:p>
            <a:pPr lvl="1"/>
            <a:r>
              <a:rPr lang="en-US" sz="2400" dirty="0"/>
              <a:t>Comment Resolution</a:t>
            </a:r>
          </a:p>
          <a:p>
            <a:pPr lvl="1"/>
            <a:r>
              <a:rPr lang="en-US" sz="2400" dirty="0"/>
              <a:t>Next Steps and any motions</a:t>
            </a:r>
          </a:p>
          <a:p>
            <a:pPr lvl="1"/>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January,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96621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Meeting minutes are: </a:t>
            </a:r>
          </a:p>
          <a:p>
            <a:r>
              <a:rPr lang="en-US" dirty="0">
                <a:hlinkClick r:id="rId2"/>
              </a:rPr>
              <a:t>DCN 15-19-0036-03-04md</a:t>
            </a:r>
            <a:endParaRPr lang="en-US" dirty="0"/>
          </a:p>
          <a:p>
            <a:r>
              <a:rPr lang="en-US" dirty="0"/>
              <a:t>Six Sessions</a:t>
            </a:r>
          </a:p>
          <a:p>
            <a:r>
              <a:rPr lang="en-US" dirty="0"/>
              <a:t>Current Status of Comment Resolution</a:t>
            </a:r>
          </a:p>
          <a:p>
            <a:r>
              <a:rPr lang="en-US" dirty="0"/>
              <a:t>Start:</a:t>
            </a:r>
          </a:p>
          <a:p>
            <a:pPr marL="0" indent="0">
              <a:buNone/>
            </a:pPr>
            <a:endParaRPr lang="en-US" dirty="0"/>
          </a:p>
          <a:p>
            <a:r>
              <a:rPr lang="en-US" dirty="0"/>
              <a:t>End:</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dirty="0"/>
              <a:t>January, 2019</a:t>
            </a:r>
          </a:p>
        </p:txBody>
      </p:sp>
      <p:pic>
        <p:nvPicPr>
          <p:cNvPr id="7" name="Picture 1" descr="cid:image001.png@01D4ABEE.D4B8E440">
            <a:extLst>
              <a:ext uri="{FF2B5EF4-FFF2-40B4-BE49-F238E27FC236}">
                <a16:creationId xmlns:a16="http://schemas.microsoft.com/office/drawing/2014/main" id="{9002622F-0889-6949-ACAE-1D8CE10F273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699655" y="4191000"/>
            <a:ext cx="306705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79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r>
              <a:rPr lang="en-US" dirty="0"/>
              <a:t>As we still have unresolved comments, we have formed a CRG. See attached motion.</a:t>
            </a:r>
          </a:p>
          <a:p>
            <a:pPr lvl="1"/>
            <a:r>
              <a:rPr lang="en-US" dirty="0"/>
              <a:t>CRG will be meeting every Thursday at 3pm PT starting January 31</a:t>
            </a:r>
            <a:r>
              <a:rPr lang="en-US" baseline="30000" dirty="0"/>
              <a:t>st</a:t>
            </a:r>
            <a:r>
              <a:rPr lang="en-US" dirty="0"/>
              <a:t>, 2019 until the March Vancouver Plenary</a:t>
            </a:r>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6" name="Date Placeholder 3">
            <a:extLst>
              <a:ext uri="{FF2B5EF4-FFF2-40B4-BE49-F238E27FC236}">
                <a16:creationId xmlns:a16="http://schemas.microsoft.com/office/drawing/2014/main" id="{6A47D172-057B-7445-90C9-7818A0CC8778}"/>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37707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796459"/>
          </a:xfrm>
          <a:prstGeom prst="rect">
            <a:avLst/>
          </a:prstGeom>
        </p:spPr>
        <p:txBody>
          <a:bodyPr wrap="square">
            <a:spAutoFit/>
          </a:bodyPr>
          <a:lstStyle/>
          <a:p>
            <a:r>
              <a:rPr lang="en-US" sz="1800" dirty="0"/>
              <a:t>TG CRG Motion </a:t>
            </a:r>
          </a:p>
          <a:p>
            <a:endParaRPr lang="en-US" altLang="en-US" sz="2000" dirty="0">
              <a:solidFill>
                <a:srgbClr val="000000"/>
              </a:solidFill>
            </a:endParaRP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Tero Kivinen</a:t>
            </a:r>
            <a:endParaRPr lang="en-US" altLang="en-US" sz="2800" dirty="0">
              <a:solidFill>
                <a:srgbClr val="000000"/>
              </a:solidFill>
            </a:endParaRPr>
          </a:p>
          <a:p>
            <a:endParaRPr lang="en-US" sz="1800" dirty="0"/>
          </a:p>
        </p:txBody>
      </p:sp>
      <p:sp>
        <p:nvSpPr>
          <p:cNvPr id="6" name="Date Placeholder 3">
            <a:extLst>
              <a:ext uri="{FF2B5EF4-FFF2-40B4-BE49-F238E27FC236}">
                <a16:creationId xmlns:a16="http://schemas.microsoft.com/office/drawing/2014/main" id="{AEF40F35-45C3-9B4A-8E17-CFEBDDA9EB46}"/>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17850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P802.15.4-REVd-D01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
        <p:nvSpPr>
          <p:cNvPr id="5" name="Date Placeholder 3">
            <a:extLst>
              <a:ext uri="{FF2B5EF4-FFF2-40B4-BE49-F238E27FC236}">
                <a16:creationId xmlns:a16="http://schemas.microsoft.com/office/drawing/2014/main" id="{A18A0D13-D6CE-FD4D-BF09-E3E17ECDF95D}"/>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47141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(St. Louis)</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(Depending on 4x)</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 conditional sponsor</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Hanoi</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342900" indent="-342900" algn="l">
              <a:buFont typeface="Arial" panose="020B0604020202020204" pitchFamily="34" charset="0"/>
              <a:buChar char="•"/>
            </a:pPr>
            <a:endParaRPr lang="en-US" sz="1600" b="1"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09455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76200" y="730614"/>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idx="4294967295"/>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a:xfrm>
            <a:off x="304800" y="273278"/>
            <a:ext cx="1600200" cy="215444"/>
          </a:xfrm>
        </p:spPr>
        <p:txBody>
          <a:bodyPr/>
          <a:lstStyle/>
          <a:p>
            <a:r>
              <a:rPr lang="en-US" altLang="en-US" dirty="0"/>
              <a:t>January, 2019</a:t>
            </a:r>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idx="4294967295"/>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January,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idx="4294967295"/>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idx="4294967295"/>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idx="4294967295"/>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January,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2019 January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374846098"/>
              </p:ext>
            </p:extLst>
          </p:nvPr>
        </p:nvGraphicFramePr>
        <p:xfrm>
          <a:off x="534194" y="1404015"/>
          <a:ext cx="8075612" cy="45243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9:30 – Opening Plenary Ballpark 2/3</a:t>
                      </a:r>
                    </a:p>
                  </a:txBody>
                  <a:tcPr/>
                </a:tc>
                <a:tc>
                  <a:txBody>
                    <a:bodyPr/>
                    <a:lstStyle/>
                    <a:p>
                      <a:pPr algn="ctr"/>
                      <a:r>
                        <a:rPr lang="en-US" dirty="0"/>
                        <a:t>Ballpark 2/3</a:t>
                      </a:r>
                    </a:p>
                  </a:txBody>
                  <a:tcPr/>
                </a:tc>
                <a:tc>
                  <a:txBody>
                    <a:bodyPr/>
                    <a:lstStyle/>
                    <a:p>
                      <a:pPr algn="ctr"/>
                      <a:r>
                        <a:rPr lang="en-US" dirty="0"/>
                        <a:t>Ballpark 2/3</a:t>
                      </a:r>
                    </a:p>
                    <a:p>
                      <a:pPr algn="ctr"/>
                      <a:endParaRPr lang="en-US" dirty="0"/>
                    </a:p>
                  </a:txBody>
                  <a:tcPr/>
                </a:tc>
                <a:tc>
                  <a:txBody>
                    <a:bodyPr/>
                    <a:lstStyle/>
                    <a:p>
                      <a:pPr algn="ctr"/>
                      <a:r>
                        <a:rPr lang="en-US" dirty="0"/>
                        <a:t>Ballpark 2/3</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Ballpark 2/3</a:t>
                      </a:r>
                    </a:p>
                  </a:txBody>
                  <a:tcPr/>
                </a:tc>
                <a:tc>
                  <a:txBody>
                    <a:bodyPr/>
                    <a:lstStyle/>
                    <a:p>
                      <a:pPr algn="ctr"/>
                      <a:r>
                        <a:rPr lang="en-US" dirty="0"/>
                        <a:t>Ballpark 2/3</a:t>
                      </a:r>
                    </a:p>
                  </a:txBody>
                  <a:tcPr/>
                </a:tc>
                <a:tc>
                  <a:txBody>
                    <a:bodyPr/>
                    <a:lstStyle/>
                    <a:p>
                      <a:pPr algn="ctr"/>
                      <a:r>
                        <a:rPr lang="en-US" dirty="0"/>
                        <a:t>Midweek Plenary Ballpark 2/3</a:t>
                      </a:r>
                    </a:p>
                  </a:txBody>
                  <a:tcPr/>
                </a:tc>
                <a:tc>
                  <a:txBody>
                    <a:bodyPr/>
                    <a:lstStyle/>
                    <a:p>
                      <a:pPr algn="ctr"/>
                      <a:r>
                        <a:rPr lang="en-US" strike="sngStrike" dirty="0"/>
                        <a:t>Ballpark 2/3</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algn="ctr"/>
                      <a:r>
                        <a:rPr lang="en-US" dirty="0"/>
                        <a:t>Ballpark 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Closing Plenary Ballpark 2/3</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AM 2</a:t>
            </a:r>
          </a:p>
          <a:p>
            <a:pPr lvl="1"/>
            <a:r>
              <a:rPr lang="en-US" sz="2400" dirty="0"/>
              <a:t>Review minutes and agree to Agenda</a:t>
            </a:r>
          </a:p>
          <a:p>
            <a:pPr lvl="1"/>
            <a:r>
              <a:rPr lang="en-US" sz="2400" dirty="0"/>
              <a:t>Review Current Status of Comment Resolution</a:t>
            </a:r>
          </a:p>
          <a:p>
            <a:pPr lvl="1"/>
            <a:endParaRPr lang="en-US" sz="2400" dirty="0"/>
          </a:p>
          <a:p>
            <a:pPr lvl="1"/>
            <a:endParaRPr lang="en-US" sz="2400" dirty="0"/>
          </a:p>
          <a:p>
            <a:pPr lvl="1"/>
            <a:r>
              <a:rPr lang="en-US" sz="2400" dirty="0"/>
              <a:t>Update Action Items</a:t>
            </a:r>
          </a:p>
          <a:p>
            <a:r>
              <a:rPr lang="en-US" sz="2800" dirty="0"/>
              <a:t>Tuesday AM 1 and AM 2</a:t>
            </a:r>
          </a:p>
          <a:p>
            <a:pPr lvl="1"/>
            <a:r>
              <a:rPr lang="en-US" sz="2400" dirty="0"/>
              <a:t>Comment Resolution</a:t>
            </a:r>
          </a:p>
          <a:p>
            <a:r>
              <a:rPr lang="en-US" sz="2800" dirty="0"/>
              <a:t>Wednesday AM 1 and PM 2</a:t>
            </a:r>
          </a:p>
          <a:p>
            <a:pPr lvl="1"/>
            <a:r>
              <a:rPr lang="en-US" sz="2400" dirty="0"/>
              <a:t>Comment Resolution</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January,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cid:image001.png@01D4ABEE.D4B8E440">
            <a:extLst>
              <a:ext uri="{FF2B5EF4-FFF2-40B4-BE49-F238E27FC236}">
                <a16:creationId xmlns:a16="http://schemas.microsoft.com/office/drawing/2014/main" id="{502C98AD-B095-F148-B6C3-E2E7D4268B61}"/>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251044" y="2676635"/>
            <a:ext cx="306705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1294</TotalTime>
  <Words>980</Words>
  <Application>Microsoft Macintosh PowerPoint</Application>
  <PresentationFormat>On-screen Show (4:3)</PresentationFormat>
  <Paragraphs>180</Paragraphs>
  <Slides>15</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2019 January Plenary</vt:lpstr>
      <vt:lpstr>15.4md Sessions this Week</vt:lpstr>
      <vt:lpstr>Agenda </vt:lpstr>
      <vt:lpstr>Agenda </vt:lpstr>
      <vt:lpstr>Closing Report </vt:lpstr>
      <vt:lpstr>Closing Report </vt:lpstr>
      <vt:lpstr>PowerPoint Presentation</vt:lpstr>
      <vt:lpstr>PowerPoint Presentation</vt:lpstr>
      <vt:lpstr>Proposed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52</cp:revision>
  <cp:lastPrinted>1998-02-10T13:28:06Z</cp:lastPrinted>
  <dcterms:created xsi:type="dcterms:W3CDTF">2018-03-03T14:04:29Z</dcterms:created>
  <dcterms:modified xsi:type="dcterms:W3CDTF">2019-01-17T20:57:34Z</dcterms:modified>
</cp:coreProperties>
</file>