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269" r:id="rId3"/>
    <p:sldId id="260" r:id="rId4"/>
    <p:sldId id="261" r:id="rId5"/>
    <p:sldId id="262" r:id="rId6"/>
    <p:sldId id="263" r:id="rId7"/>
    <p:sldId id="264" r:id="rId8"/>
    <p:sldId id="258" r:id="rId9"/>
    <p:sldId id="265" r:id="rId10"/>
    <p:sldId id="273" r:id="rId11"/>
    <p:sldId id="284" r:id="rId12"/>
    <p:sldId id="276" r:id="rId13"/>
    <p:sldId id="282" r:id="rId14"/>
    <p:sldId id="283" r:id="rId15"/>
    <p:sldId id="270" r:id="rId16"/>
    <p:sldId id="27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89"/>
    <p:restoredTop sz="86280"/>
  </p:normalViewPr>
  <p:slideViewPr>
    <p:cSldViewPr>
      <p:cViewPr varScale="1">
        <p:scale>
          <a:sx n="71" d="100"/>
          <a:sy n="71" d="100"/>
        </p:scale>
        <p:origin x="1496"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790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7397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January,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dirty="0"/>
              <a:t>January, 2019</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dirty="0"/>
              <a:t>January, 2019</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a:xfrm>
            <a:off x="723900" y="802177"/>
            <a:ext cx="7772400" cy="10668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dirty="0"/>
              <a:t>January, 2019</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dirty="0"/>
              <a:t>January, 2019</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dirty="0"/>
              <a:t>January, 2019</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dirty="0"/>
              <a:t>January, 2019</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dirty="0"/>
              <a:t>January, 2019</a:t>
            </a:r>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dirty="0"/>
              <a:t>January, 2019</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dirty="0"/>
              <a:t>January, 2019</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15-19-0002-00-04md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2018</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152400" y="385191"/>
            <a:ext cx="1600200" cy="215444"/>
          </a:xfrm>
        </p:spPr>
        <p:txBody>
          <a:bodyPr/>
          <a:lstStyle/>
          <a:p>
            <a:r>
              <a:rPr lang="en-US" altLang="en-US" dirty="0"/>
              <a:t>January, 2019</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January, 2019 IEEE 802.15.4md Interim Plenary Closing Report - Draft</a:t>
            </a:r>
          </a:p>
          <a:p>
            <a:r>
              <a:rPr lang="en-US" altLang="en-US" sz="1600" b="1" dirty="0">
                <a:solidFill>
                  <a:schemeClr val="tx2"/>
                </a:solidFill>
              </a:rPr>
              <a:t>Date Submitted: January 7,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rPr>
              <a:t>	</a:t>
            </a:r>
            <a:r>
              <a:rPr lang="en-US" sz="1600" b="1" dirty="0"/>
              <a:t>15-19-0002-00-04md </a:t>
            </a:r>
            <a:r>
              <a:rPr lang="en-US" altLang="en-US" sz="1600" b="1" dirty="0">
                <a:solidFill>
                  <a:schemeClr val="tx2"/>
                </a:solidFill>
              </a:rPr>
              <a:t>Abstract:</a:t>
            </a:r>
            <a:r>
              <a:rPr lang="en-US" altLang="en-US" sz="1600" dirty="0">
                <a:solidFill>
                  <a:schemeClr val="tx2"/>
                </a:solidFill>
              </a:rPr>
              <a:t>	January 2019, IEEE P802,15.4md Plenary Closing Report – Final</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endParaRPr lang="en-US" dirty="0"/>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6" name="Date Placeholder 3">
            <a:extLst>
              <a:ext uri="{FF2B5EF4-FFF2-40B4-BE49-F238E27FC236}">
                <a16:creationId xmlns:a16="http://schemas.microsoft.com/office/drawing/2014/main" id="{DF23A854-1415-DD48-80DC-7A4DAF57907C}"/>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3981799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pPr lvl="1"/>
            <a:endParaRPr lang="en-US" dirty="0"/>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6" name="Date Placeholder 3">
            <a:extLst>
              <a:ext uri="{FF2B5EF4-FFF2-40B4-BE49-F238E27FC236}">
                <a16:creationId xmlns:a16="http://schemas.microsoft.com/office/drawing/2014/main" id="{6A47D172-057B-7445-90C9-7818A0CC8778}"/>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2377072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12</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1"/>
            <a:ext cx="7848600" cy="5016758"/>
          </a:xfrm>
          <a:prstGeom prst="rect">
            <a:avLst/>
          </a:prstGeom>
        </p:spPr>
        <p:txBody>
          <a:bodyPr wrap="square">
            <a:spAutoFit/>
          </a:bodyPr>
          <a:lstStyle/>
          <a:p>
            <a:r>
              <a:rPr lang="en-US" sz="1800" dirty="0"/>
              <a:t>TG BRC Motion ??</a:t>
            </a:r>
          </a:p>
          <a:p>
            <a:r>
              <a:rPr lang="en-US" sz="2000" dirty="0"/>
              <a:t> </a:t>
            </a:r>
          </a:p>
          <a:p>
            <a:r>
              <a:rPr lang="en-US" sz="2000" dirty="0"/>
              <a:t>Move that TG4md requests 802.15 WG approve the formation of a Ballot Resolution Committee (BRC) </a:t>
            </a:r>
            <a:r>
              <a:rPr lang="en-US" sz="2400" dirty="0"/>
              <a:t>for</a:t>
            </a:r>
            <a:r>
              <a:rPr lang="en-US" sz="2000" dirty="0"/>
              <a:t> the WG balloting of the P802.15.4-REVd-D01 with the following membership: Gary Stuebing(As Chair), Don Sturek, Kunal Shah, Ruben Salazar, Tero Kivinen, Phil Beecher and </a:t>
            </a:r>
            <a:r>
              <a:rPr lang="en-US" sz="2000" dirty="0" err="1"/>
              <a:t>Shoichi</a:t>
            </a:r>
            <a:r>
              <a:rPr lang="en-US" sz="2000" dirty="0"/>
              <a:t> Kitazawa. The 802.15.4md BRC is authorized to approve comment resolutions and to approve the start of recirculation ballots of the revised draft on behalf of the 802.15 WG. Comment resolution on recirculation ballots between sessions will be conducted via reflector email and via teleconference scheduled weekly starting November 29, 2018 on Thursdays at 3pm PT which will also be announced to the reflector as per the LMSC 802 WG P&amp;P</a:t>
            </a:r>
          </a:p>
          <a:p>
            <a:r>
              <a:rPr lang="en-US" sz="2000" dirty="0"/>
              <a:t>Moved By: Kunal Shah</a:t>
            </a:r>
          </a:p>
          <a:p>
            <a:r>
              <a:rPr lang="en-US" sz="2000" dirty="0"/>
              <a:t>Seconded By</a:t>
            </a:r>
            <a:r>
              <a:rPr lang="en-US" sz="1800" dirty="0"/>
              <a:t>: Phil Beecher</a:t>
            </a:r>
          </a:p>
          <a:p>
            <a:r>
              <a:rPr lang="en-US" sz="1800" dirty="0"/>
              <a:t>No Objections</a:t>
            </a:r>
          </a:p>
        </p:txBody>
      </p:sp>
      <p:sp>
        <p:nvSpPr>
          <p:cNvPr id="6" name="Date Placeholder 3">
            <a:extLst>
              <a:ext uri="{FF2B5EF4-FFF2-40B4-BE49-F238E27FC236}">
                <a16:creationId xmlns:a16="http://schemas.microsoft.com/office/drawing/2014/main" id="{AEF40F35-45C3-9B4A-8E17-CFEBDDA9EB46}"/>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3568008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0"/>
            <a:ext cx="8001000" cy="5632311"/>
          </a:xfrm>
          <a:prstGeom prst="rect">
            <a:avLst/>
          </a:prstGeom>
        </p:spPr>
        <p:txBody>
          <a:bodyPr wrap="square">
            <a:spAutoFit/>
          </a:bodyPr>
          <a:lstStyle/>
          <a:p>
            <a:r>
              <a:rPr lang="en-US" sz="2000" dirty="0"/>
              <a:t>WG BRC Motion ??</a:t>
            </a:r>
          </a:p>
          <a:p>
            <a:r>
              <a:rPr lang="en-US" sz="2400" dirty="0"/>
              <a:t> </a:t>
            </a:r>
          </a:p>
          <a:p>
            <a:r>
              <a:rPr lang="en-US" sz="2400" dirty="0"/>
              <a:t>Move that 802.15 WG approve the formation of a Ballot Resolution Committee (BRC) </a:t>
            </a:r>
            <a:r>
              <a:rPr lang="en-US" sz="2800" dirty="0"/>
              <a:t>for</a:t>
            </a:r>
            <a:r>
              <a:rPr lang="en-US" sz="2400" dirty="0"/>
              <a:t> the WG balloting of the P802.15.4-REVd-D01 with the following membership: Gary Stuebing(As Chair), Don Sturek, Kunal Shah, Ruben Salazar, Tero Kivinen, Phil Beecher and </a:t>
            </a:r>
            <a:r>
              <a:rPr lang="en-US" sz="2400" dirty="0" err="1"/>
              <a:t>Shoichi</a:t>
            </a:r>
            <a:r>
              <a:rPr lang="en-US" sz="2400" dirty="0"/>
              <a:t> Kitazawa. The 802.15.4md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
        <p:nvSpPr>
          <p:cNvPr id="5" name="Date Placeholder 3">
            <a:extLst>
              <a:ext uri="{FF2B5EF4-FFF2-40B4-BE49-F238E27FC236}">
                <a16:creationId xmlns:a16="http://schemas.microsoft.com/office/drawing/2014/main" id="{A18A0D13-D6CE-FD4D-BF09-E3E17ECDF95D}"/>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3471410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Nov 2018 Plenary (Bangkok)</a:t>
            </a:r>
          </a:p>
          <a:p>
            <a:pPr marL="742950" lvl="1" indent="-285750" algn="l">
              <a:buFont typeface="Arial" panose="020B0604020202020204" pitchFamily="34" charset="0"/>
              <a:buChar char="•"/>
            </a:pPr>
            <a:r>
              <a:rPr lang="en-US" sz="1600" dirty="0"/>
              <a:t>Comment Resolution</a:t>
            </a:r>
          </a:p>
          <a:p>
            <a:pPr marL="342900" indent="-342900" algn="l">
              <a:buFont typeface="Arial" panose="020B0604020202020204" pitchFamily="34" charset="0"/>
              <a:buChar char="•"/>
            </a:pPr>
            <a:r>
              <a:rPr lang="en-US" sz="2000" b="1" dirty="0"/>
              <a:t>Jan 2019 (St. Louis)</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endParaRPr lang="en-US" sz="1600" dirty="0"/>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a:t>
            </a:r>
          </a:p>
          <a:p>
            <a:pPr marL="342900" indent="-342900" algn="l">
              <a:buFont typeface="Arial" panose="020B0604020202020204" pitchFamily="34" charset="0"/>
              <a:buChar char="•"/>
            </a:pPr>
            <a:endParaRPr lang="en-US" sz="1600" b="1" dirty="0"/>
          </a:p>
        </p:txBody>
      </p:sp>
      <p:sp>
        <p:nvSpPr>
          <p:cNvPr id="7" name="Date Placeholder 3">
            <a:extLst>
              <a:ext uri="{FF2B5EF4-FFF2-40B4-BE49-F238E27FC236}">
                <a16:creationId xmlns:a16="http://schemas.microsoft.com/office/drawing/2014/main" id="{6CABC0DD-11A6-9844-AF7C-3E9429892C24}"/>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1094556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52072"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
        <p:nvSpPr>
          <p:cNvPr id="7" name="Date Placeholder 3">
            <a:extLst>
              <a:ext uri="{FF2B5EF4-FFF2-40B4-BE49-F238E27FC236}">
                <a16:creationId xmlns:a16="http://schemas.microsoft.com/office/drawing/2014/main" id="{22F9CB14-96D4-CB4B-AE07-A8D9B5129936}"/>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121787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76200" y="730614"/>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p:nvPr>
        </p:nvSpPr>
        <p:spPr>
          <a:xfrm>
            <a:off x="-76200" y="76200"/>
            <a:ext cx="7772400" cy="609600"/>
          </a:xfrm>
        </p:spPr>
        <p:txBody>
          <a:bodyPr lIns="90487" tIns="44450" rIns="90487" bIns="44450"/>
          <a:lstStyle/>
          <a:p>
            <a:r>
              <a:rPr lang="en-US" alt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24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2" name="Date Placeholder 1">
            <a:extLst>
              <a:ext uri="{FF2B5EF4-FFF2-40B4-BE49-F238E27FC236}">
                <a16:creationId xmlns:a16="http://schemas.microsoft.com/office/drawing/2014/main" id="{4F73DD63-DE98-CA40-A9E8-378EF3C4F6EE}"/>
              </a:ext>
            </a:extLst>
          </p:cNvPr>
          <p:cNvSpPr>
            <a:spLocks noGrp="1"/>
          </p:cNvSpPr>
          <p:nvPr>
            <p:ph type="dt" sz="half" idx="10"/>
          </p:nvPr>
        </p:nvSpPr>
        <p:spPr>
          <a:xfrm>
            <a:off x="304800" y="273278"/>
            <a:ext cx="1600200" cy="215444"/>
          </a:xfrm>
        </p:spPr>
        <p:txBody>
          <a:bodyPr/>
          <a:lstStyle/>
          <a:p>
            <a:r>
              <a:rPr lang="en-US" altLang="en-US" dirty="0"/>
              <a:t>January, 2019</a:t>
            </a:r>
          </a:p>
        </p:txBody>
      </p:sp>
      <p:sp>
        <p:nvSpPr>
          <p:cNvPr id="3" name="Slide Number Placeholder 2">
            <a:extLst>
              <a:ext uri="{FF2B5EF4-FFF2-40B4-BE49-F238E27FC236}">
                <a16:creationId xmlns:a16="http://schemas.microsoft.com/office/drawing/2014/main" id="{A8A2EA87-30AE-0F49-8542-E016319CFF8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24395373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dirty="0"/>
              <a:t>January, 2019</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7EB7D4D9-1CAC-6042-89C0-CBD0B53E1E9D}"/>
              </a:ext>
            </a:extLst>
          </p:cNvPr>
          <p:cNvSpPr>
            <a:spLocks noGrp="1"/>
          </p:cNvSpPr>
          <p:nvPr>
            <p:ph type="dt" sz="half" idx="10"/>
          </p:nvPr>
        </p:nvSpPr>
        <p:spPr/>
        <p:txBody>
          <a:bodyPr/>
          <a:lstStyle/>
          <a:p>
            <a:r>
              <a:rPr lang="en-US" altLang="en-US" dirty="0"/>
              <a:t>January, 2019</a:t>
            </a:r>
          </a:p>
        </p:txBody>
      </p:sp>
      <p:sp>
        <p:nvSpPr>
          <p:cNvPr id="3" name="Slide Number Placeholder 2">
            <a:extLst>
              <a:ext uri="{FF2B5EF4-FFF2-40B4-BE49-F238E27FC236}">
                <a16:creationId xmlns:a16="http://schemas.microsoft.com/office/drawing/2014/main" id="{8C9F42AD-4C0B-3142-B756-7EDFC2D394A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Tree>
    <p:extLst>
      <p:ext uri="{BB962C8B-B14F-4D97-AF65-F5344CB8AC3E}">
        <p14:creationId xmlns:p14="http://schemas.microsoft.com/office/powerpoint/2010/main" val="197271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EBBA2586-D487-5D4B-9EDD-452D4E66307A}"/>
              </a:ext>
            </a:extLst>
          </p:cNvPr>
          <p:cNvSpPr>
            <a:spLocks noGrp="1"/>
          </p:cNvSpPr>
          <p:nvPr>
            <p:ph type="dt" sz="half" idx="10"/>
          </p:nvPr>
        </p:nvSpPr>
        <p:spPr/>
        <p:txBody>
          <a:bodyPr/>
          <a:lstStyle/>
          <a:p>
            <a:r>
              <a:rPr lang="en-US" altLang="en-US" dirty="0"/>
              <a:t>January, 2019</a:t>
            </a:r>
          </a:p>
        </p:txBody>
      </p:sp>
      <p:sp>
        <p:nvSpPr>
          <p:cNvPr id="3" name="Slide Number Placeholder 2">
            <a:extLst>
              <a:ext uri="{FF2B5EF4-FFF2-40B4-BE49-F238E27FC236}">
                <a16:creationId xmlns:a16="http://schemas.microsoft.com/office/drawing/2014/main" id="{0C82D039-8F58-0C45-B372-903873060A1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Tree>
    <p:extLst>
      <p:ext uri="{BB962C8B-B14F-4D97-AF65-F5344CB8AC3E}">
        <p14:creationId xmlns:p14="http://schemas.microsoft.com/office/powerpoint/2010/main" val="172474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p:nvPr>
        </p:nvSpPr>
        <p:spPr>
          <a:xfrm>
            <a:off x="14990" y="16577"/>
            <a:ext cx="8458200" cy="609600"/>
          </a:xfrm>
        </p:spPr>
        <p:txBody>
          <a:bodyPr/>
          <a:lstStyle/>
          <a:p>
            <a:r>
              <a:rPr lang="en-GB" alt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28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710578D2-B133-7F4F-BA8E-DB104B8879BC}"/>
              </a:ext>
            </a:extLst>
          </p:cNvPr>
          <p:cNvSpPr>
            <a:spLocks noGrp="1"/>
          </p:cNvSpPr>
          <p:nvPr>
            <p:ph type="dt" sz="half" idx="10"/>
          </p:nvPr>
        </p:nvSpPr>
        <p:spPr/>
        <p:txBody>
          <a:bodyPr/>
          <a:lstStyle/>
          <a:p>
            <a:r>
              <a:rPr lang="en-US" altLang="en-US" dirty="0"/>
              <a:t>January, 2019</a:t>
            </a:r>
          </a:p>
        </p:txBody>
      </p:sp>
      <p:sp>
        <p:nvSpPr>
          <p:cNvPr id="3" name="Slide Number Placeholder 2">
            <a:extLst>
              <a:ext uri="{FF2B5EF4-FFF2-40B4-BE49-F238E27FC236}">
                <a16:creationId xmlns:a16="http://schemas.microsoft.com/office/drawing/2014/main" id="{E1B857B8-680E-644A-A9CC-BFA860335403}"/>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Tree>
    <p:extLst>
      <p:ext uri="{BB962C8B-B14F-4D97-AF65-F5344CB8AC3E}">
        <p14:creationId xmlns:p14="http://schemas.microsoft.com/office/powerpoint/2010/main" val="2141723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January, 2019</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 and Closing Report Opening and Closing 2019 January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303131752"/>
              </p:ext>
            </p:extLst>
          </p:nvPr>
        </p:nvGraphicFramePr>
        <p:xfrm>
          <a:off x="534194" y="1404015"/>
          <a:ext cx="8075612" cy="452434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9:30 – Opening Plenary Ballpark 2/3</a:t>
                      </a:r>
                    </a:p>
                  </a:txBody>
                  <a:tcPr/>
                </a:tc>
                <a:tc>
                  <a:txBody>
                    <a:bodyPr/>
                    <a:lstStyle/>
                    <a:p>
                      <a:pPr algn="ctr"/>
                      <a:r>
                        <a:rPr lang="en-US" dirty="0"/>
                        <a:t>Ballpark 2/3</a:t>
                      </a:r>
                    </a:p>
                  </a:txBody>
                  <a:tcPr/>
                </a:tc>
                <a:tc>
                  <a:txBody>
                    <a:bodyPr/>
                    <a:lstStyle/>
                    <a:p>
                      <a:pPr algn="ctr"/>
                      <a:r>
                        <a:rPr lang="en-US" dirty="0"/>
                        <a:t>Ballpark 2/3</a:t>
                      </a:r>
                    </a:p>
                    <a:p>
                      <a:pPr algn="ctr"/>
                      <a:endParaRPr lang="en-US" dirty="0"/>
                    </a:p>
                  </a:txBody>
                  <a:tcPr/>
                </a:tc>
                <a:tc>
                  <a:txBody>
                    <a:bodyPr/>
                    <a:lstStyle/>
                    <a:p>
                      <a:pPr algn="ctr"/>
                      <a:r>
                        <a:rPr lang="en-US" dirty="0"/>
                        <a:t>Ballpark 2/3</a:t>
                      </a:r>
                    </a:p>
                    <a:p>
                      <a:pPr algn="ctr"/>
                      <a:endParaRPr lang="en-US" dirty="0"/>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algn="ctr"/>
                      <a:r>
                        <a:rPr lang="en-US" dirty="0"/>
                        <a:t>Ballpark 2/3</a:t>
                      </a:r>
                    </a:p>
                  </a:txBody>
                  <a:tcPr/>
                </a:tc>
                <a:tc>
                  <a:txBody>
                    <a:bodyPr/>
                    <a:lstStyle/>
                    <a:p>
                      <a:pPr algn="ctr"/>
                      <a:r>
                        <a:rPr lang="en-US" dirty="0"/>
                        <a:t>Ballpark 2/3</a:t>
                      </a:r>
                    </a:p>
                  </a:txBody>
                  <a:tcPr/>
                </a:tc>
                <a:tc>
                  <a:txBody>
                    <a:bodyPr/>
                    <a:lstStyle/>
                    <a:p>
                      <a:pPr algn="ctr"/>
                      <a:r>
                        <a:rPr lang="en-US" dirty="0"/>
                        <a:t>Midweek Plenary Ballpark 2/3</a:t>
                      </a:r>
                    </a:p>
                  </a:txBody>
                  <a:tcPr/>
                </a:tc>
                <a:tc>
                  <a:txBody>
                    <a:bodyPr/>
                    <a:lstStyle/>
                    <a:p>
                      <a:pPr algn="ctr"/>
                      <a:r>
                        <a:rPr lang="en-US" dirty="0"/>
                        <a:t>Ballpark 2/3</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b="0" i="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algn="ctr"/>
                      <a:r>
                        <a:rPr lang="en-US" dirty="0"/>
                        <a:t>Ballpark 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Closing Plenary Ballpark 2/3</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800" dirty="0"/>
              <a:t>Monday AM 2</a:t>
            </a:r>
          </a:p>
          <a:p>
            <a:pPr lvl="1"/>
            <a:r>
              <a:rPr lang="en-US" sz="2400" dirty="0"/>
              <a:t>Review minutes and agree to Agenda</a:t>
            </a:r>
          </a:p>
          <a:p>
            <a:pPr lvl="1"/>
            <a:r>
              <a:rPr lang="en-US" sz="2400" dirty="0"/>
              <a:t>Review Current Status of Comment Resolution</a:t>
            </a:r>
          </a:p>
          <a:p>
            <a:pPr lvl="1"/>
            <a:r>
              <a:rPr lang="en-US" sz="2400" dirty="0"/>
              <a:t>Update Action Items</a:t>
            </a:r>
          </a:p>
          <a:p>
            <a:r>
              <a:rPr lang="en-US" sz="2800" dirty="0"/>
              <a:t>Tuesday AM 1 and AM 2</a:t>
            </a:r>
          </a:p>
          <a:p>
            <a:pPr lvl="1"/>
            <a:r>
              <a:rPr lang="en-US" sz="2400" dirty="0"/>
              <a:t>Comment Resolution</a:t>
            </a:r>
          </a:p>
          <a:p>
            <a:r>
              <a:rPr lang="en-US" sz="2800" dirty="0"/>
              <a:t>Wednesday AM 1 and PM 2</a:t>
            </a:r>
          </a:p>
          <a:p>
            <a:pPr lvl="1"/>
            <a:r>
              <a:rPr lang="en-US" sz="2400" dirty="0"/>
              <a:t>Comment Resolution</a:t>
            </a:r>
          </a:p>
          <a:p>
            <a:r>
              <a:rPr lang="en-US" sz="2800" dirty="0"/>
              <a:t>Thursday AM 1 and AM 2</a:t>
            </a:r>
          </a:p>
          <a:p>
            <a:pPr lvl="1"/>
            <a:r>
              <a:rPr lang="en-US" sz="2400" dirty="0"/>
              <a:t>Comment Resolution</a:t>
            </a:r>
          </a:p>
          <a:p>
            <a:pPr lvl="1"/>
            <a:r>
              <a:rPr lang="en-US" sz="2400" dirty="0"/>
              <a:t>Next Steps and any motions</a:t>
            </a:r>
          </a:p>
          <a:p>
            <a:pPr lvl="1"/>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22112914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1099</TotalTime>
  <Words>952</Words>
  <Application>Microsoft Macintosh PowerPoint</Application>
  <PresentationFormat>On-screen Show (4:3)</PresentationFormat>
  <Paragraphs>172</Paragraphs>
  <Slides>15</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Helvetica</vt:lpstr>
      <vt:lpstr>Monotype Sorts</vt:lpstr>
      <vt:lpstr>Times New Roman</vt:lpstr>
      <vt:lpstr>Office Theme</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Opening and Closing Report Opening and Closing 2019 January Plenary</vt:lpstr>
      <vt:lpstr>15.4md Sessions this Week</vt:lpstr>
      <vt:lpstr>Agenda </vt:lpstr>
      <vt:lpstr>Closing Report </vt:lpstr>
      <vt:lpstr>Closing Report </vt:lpstr>
      <vt:lpstr>PowerPoint Presentation</vt:lpstr>
      <vt:lpstr>PowerPoint Presentation</vt:lpstr>
      <vt:lpstr>Proposed Timeline</vt:lpstr>
      <vt:lpstr>Proposed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45</cp:revision>
  <cp:lastPrinted>1998-02-10T13:28:06Z</cp:lastPrinted>
  <dcterms:created xsi:type="dcterms:W3CDTF">2018-03-03T14:04:29Z</dcterms:created>
  <dcterms:modified xsi:type="dcterms:W3CDTF">2019-01-07T22:35:23Z</dcterms:modified>
</cp:coreProperties>
</file>