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2" r:id="rId3"/>
    <p:sldId id="274" r:id="rId4"/>
    <p:sldId id="330" r:id="rId5"/>
    <p:sldId id="332" r:id="rId6"/>
    <p:sldId id="334" r:id="rId7"/>
    <p:sldId id="333" r:id="rId8"/>
    <p:sldId id="325" r:id="rId9"/>
    <p:sldId id="32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9" autoAdjust="0"/>
    <p:restoredTop sz="94660"/>
  </p:normalViewPr>
  <p:slideViewPr>
    <p:cSldViewPr>
      <p:cViewPr>
        <p:scale>
          <a:sx n="70" d="100"/>
          <a:sy n="70" d="100"/>
        </p:scale>
        <p:origin x="-159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November 2018</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mtClean="0"/>
              <a:t>November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November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a:t>
            </a:r>
            <a:r>
              <a:rPr lang="de-DE" sz="1400" b="1" kern="1200" dirty="0" smtClean="0">
                <a:solidFill>
                  <a:schemeClr val="tx1"/>
                </a:solidFill>
                <a:latin typeface="Times New Roman" pitchFamily="18" charset="0"/>
                <a:ea typeface="+mn-ea"/>
                <a:cs typeface="+mn-cs"/>
              </a:rPr>
              <a:t>15-18-0608-00-004w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November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[TG 802.15.4w November 2018 Closing Report]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[15 November,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[Information to WG 802.15]</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November 2018 Closing Report</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November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Waikoloa &amp; </a:t>
            </a:r>
            <a:r>
              <a:rPr lang="en-US" sz="2400" dirty="0"/>
              <a:t>Telco Minutes</a:t>
            </a:r>
          </a:p>
          <a:p>
            <a:r>
              <a:rPr lang="en-US" sz="2400" dirty="0" smtClean="0"/>
              <a:t>Update on SCHC</a:t>
            </a:r>
          </a:p>
          <a:p>
            <a:r>
              <a:rPr lang="en-US" sz="2400" dirty="0" smtClean="0"/>
              <a:t>Coexistence Assurance Document</a:t>
            </a:r>
          </a:p>
          <a:p>
            <a:r>
              <a:rPr lang="en-US" sz="2400" dirty="0" smtClean="0"/>
              <a:t>Drafting</a:t>
            </a:r>
          </a:p>
          <a:p>
            <a:r>
              <a:rPr lang="en-US" sz="2400" dirty="0" smtClean="0"/>
              <a:t>Future </a:t>
            </a:r>
            <a:r>
              <a:rPr lang="en-US" sz="2400" dirty="0"/>
              <a:t>Schedule</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a:xfrm>
            <a:off x="685800" y="1700808"/>
            <a:ext cx="7772400" cy="4395192"/>
          </a:xfrm>
        </p:spPr>
        <p:txBody>
          <a:bodyPr/>
          <a:lstStyle/>
          <a:p>
            <a:r>
              <a:rPr lang="en-US" sz="2400" dirty="0" smtClean="0"/>
              <a:t>4 meeting slots + presentation in 802.19</a:t>
            </a:r>
          </a:p>
          <a:p>
            <a:r>
              <a:rPr lang="en-US" sz="2400" dirty="0" smtClean="0"/>
              <a:t>Update on Static Context Header Compression by Pascal</a:t>
            </a:r>
          </a:p>
          <a:p>
            <a:r>
              <a:rPr lang="en-US" sz="2400" dirty="0" smtClean="0"/>
              <a:t>Achieved agreement on Coexistence Document structure and initial presentation of doc. in 802.19</a:t>
            </a:r>
          </a:p>
          <a:p>
            <a:r>
              <a:rPr lang="en-US" sz="2400" dirty="0" smtClean="0"/>
              <a:t>Drafting</a:t>
            </a:r>
          </a:p>
          <a:p>
            <a:pPr lvl="1"/>
            <a:r>
              <a:rPr lang="en-US" sz="2400" dirty="0" smtClean="0"/>
              <a:t>Identification of missing elements</a:t>
            </a:r>
          </a:p>
          <a:p>
            <a:pPr lvl="1"/>
            <a:r>
              <a:rPr lang="en-US" sz="2400" dirty="0" smtClean="0"/>
              <a:t>Discussion of the feasibility and suitability of proposed technologies</a:t>
            </a:r>
          </a:p>
          <a:p>
            <a:pPr lvl="1"/>
            <a:r>
              <a:rPr lang="en-US" sz="2400" dirty="0" smtClean="0"/>
              <a:t>New draft will be on the private members area shortly after the meeting</a:t>
            </a:r>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4</a:t>
            </a:fld>
            <a:endParaRPr lang="en-US" altLang="en-US"/>
          </a:p>
        </p:txBody>
      </p:sp>
    </p:spTree>
    <p:extLst>
      <p:ext uri="{BB962C8B-B14F-4D97-AF65-F5344CB8AC3E}">
        <p14:creationId xmlns:p14="http://schemas.microsoft.com/office/powerpoint/2010/main" val="22316095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Next Steps</a:t>
            </a:r>
            <a:endParaRPr lang="en-US" dirty="0"/>
          </a:p>
        </p:txBody>
      </p:sp>
      <p:sp>
        <p:nvSpPr>
          <p:cNvPr id="3" name="Inhaltsplatzhalter 2"/>
          <p:cNvSpPr>
            <a:spLocks noGrp="1"/>
          </p:cNvSpPr>
          <p:nvPr>
            <p:ph idx="1"/>
          </p:nvPr>
        </p:nvSpPr>
        <p:spPr/>
        <p:txBody>
          <a:bodyPr/>
          <a:lstStyle/>
          <a:p>
            <a:r>
              <a:rPr lang="en-US" sz="2400" dirty="0"/>
              <a:t>Continue the drafting </a:t>
            </a:r>
            <a:r>
              <a:rPr lang="en-US" sz="2400" dirty="0" smtClean="0"/>
              <a:t>process</a:t>
            </a:r>
            <a:endParaRPr lang="en-US" sz="2400" dirty="0"/>
          </a:p>
          <a:p>
            <a:r>
              <a:rPr lang="en-US" sz="2400" dirty="0"/>
              <a:t>Finalize coexistence assurance </a:t>
            </a:r>
            <a:r>
              <a:rPr lang="en-US" sz="2400" dirty="0" smtClean="0"/>
              <a:t>document </a:t>
            </a:r>
          </a:p>
          <a:p>
            <a:pPr marL="0" indent="0">
              <a:buNone/>
            </a:pPr>
            <a:r>
              <a:rPr lang="en-US" sz="2400" dirty="0" smtClean="0">
                <a:sym typeface="Wingdings" panose="05000000000000000000" pitchFamily="2" charset="2"/>
              </a:rPr>
              <a:t> Work in telephone conferences</a:t>
            </a:r>
            <a:endParaRPr lang="en-US" sz="2400" dirty="0"/>
          </a:p>
          <a:p>
            <a:endParaRPr lang="en-US" sz="2400" dirty="0" smtClean="0"/>
          </a:p>
          <a:p>
            <a:r>
              <a:rPr lang="en-US" sz="2400" dirty="0" smtClean="0"/>
              <a:t>Send </a:t>
            </a:r>
            <a:r>
              <a:rPr lang="en-US" sz="2400" dirty="0"/>
              <a:t>initial draft version to James and Ben for first review before the January meeting</a:t>
            </a:r>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5</a:t>
            </a:fld>
            <a:endParaRPr lang="en-US" altLang="en-US"/>
          </a:p>
        </p:txBody>
      </p:sp>
    </p:spTree>
    <p:extLst>
      <p:ext uri="{BB962C8B-B14F-4D97-AF65-F5344CB8AC3E}">
        <p14:creationId xmlns:p14="http://schemas.microsoft.com/office/powerpoint/2010/main" val="3361591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Telephone Conferences</a:t>
            </a:r>
            <a:endParaRPr lang="en-US" dirty="0"/>
          </a:p>
        </p:txBody>
      </p:sp>
      <p:sp>
        <p:nvSpPr>
          <p:cNvPr id="3" name="Inhaltsplatzhalter 2"/>
          <p:cNvSpPr>
            <a:spLocks noGrp="1"/>
          </p:cNvSpPr>
          <p:nvPr>
            <p:ph idx="1"/>
          </p:nvPr>
        </p:nvSpPr>
        <p:spPr/>
        <p:txBody>
          <a:bodyPr/>
          <a:lstStyle/>
          <a:p>
            <a:r>
              <a:rPr lang="en-US" sz="2800" dirty="0" smtClean="0"/>
              <a:t>Two telephone conferences</a:t>
            </a:r>
          </a:p>
          <a:p>
            <a:r>
              <a:rPr lang="en-US" sz="2800" dirty="0" smtClean="0"/>
              <a:t>Focus:</a:t>
            </a:r>
          </a:p>
          <a:p>
            <a:pPr lvl="1"/>
            <a:r>
              <a:rPr lang="en-US" sz="2400" dirty="0" smtClean="0"/>
              <a:t>Further drafting of the amendment</a:t>
            </a:r>
          </a:p>
          <a:p>
            <a:pPr lvl="1"/>
            <a:r>
              <a:rPr lang="en-US" sz="2400" dirty="0" smtClean="0"/>
              <a:t>Finalization of coexistence assurance document</a:t>
            </a:r>
          </a:p>
          <a:p>
            <a:r>
              <a:rPr lang="en-US" sz="2800" dirty="0" smtClean="0"/>
              <a:t>Dates:</a:t>
            </a:r>
          </a:p>
          <a:p>
            <a:pPr lvl="1"/>
            <a:r>
              <a:rPr lang="en-US" sz="2400" dirty="0" smtClean="0"/>
              <a:t>Doodle to find suitable dates</a:t>
            </a:r>
          </a:p>
          <a:p>
            <a:pPr lvl="1"/>
            <a:r>
              <a:rPr lang="en-US" sz="2400" dirty="0" smtClean="0"/>
              <a:t>Will be circulated via the </a:t>
            </a:r>
            <a:r>
              <a:rPr lang="en-US" sz="2400" dirty="0" smtClean="0">
                <a:solidFill>
                  <a:srgbClr val="FF0000"/>
                </a:solidFill>
              </a:rPr>
              <a:t>TG4w e-mail reflector</a:t>
            </a:r>
          </a:p>
          <a:p>
            <a:endParaRPr lang="en-US" sz="2800" dirty="0" smtClean="0"/>
          </a:p>
          <a:p>
            <a:pPr lvl="1"/>
            <a:endParaRPr lang="en-US" sz="2400" dirty="0" smtClean="0"/>
          </a:p>
          <a:p>
            <a:pPr lvl="1"/>
            <a:endParaRPr lang="en-US" sz="2400" dirty="0" smtClean="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6</a:t>
            </a:fld>
            <a:endParaRPr lang="en-US" altLang="en-US"/>
          </a:p>
        </p:txBody>
      </p:sp>
    </p:spTree>
    <p:extLst>
      <p:ext uri="{BB962C8B-B14F-4D97-AF65-F5344CB8AC3E}">
        <p14:creationId xmlns:p14="http://schemas.microsoft.com/office/powerpoint/2010/main" val="11417257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7</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3089148473"/>
              </p:ext>
            </p:extLst>
          </p:nvPr>
        </p:nvGraphicFramePr>
        <p:xfrm>
          <a:off x="683568" y="1556792"/>
          <a:ext cx="7776864" cy="4782588"/>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 / Coexistence Document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sngStrike" dirty="0" smtClean="0"/>
                        <a:t>Nov, 2018</a:t>
                      </a:r>
                      <a:r>
                        <a:rPr lang="en-US" strike="noStrike" dirty="0" smtClean="0">
                          <a:solidFill>
                            <a:srgbClr val="FF0000"/>
                          </a:solidFill>
                        </a:rPr>
                        <a:t> Jan, 2019</a:t>
                      </a:r>
                    </a:p>
                  </a:txBody>
                  <a:tcPr/>
                </a:tc>
              </a:tr>
              <a:tr h="398549">
                <a:tc>
                  <a:txBody>
                    <a:bodyPr/>
                    <a:lstStyle/>
                    <a:p>
                      <a:r>
                        <a:rPr lang="en-US" dirty="0" smtClean="0"/>
                        <a:t>TG4w document</a:t>
                      </a:r>
                      <a:r>
                        <a:rPr lang="en-US" baseline="0" dirty="0" smtClean="0"/>
                        <a:t> review</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rgbClr val="FF0000"/>
                          </a:solidFill>
                        </a:rPr>
                        <a:t>Feb. 2018</a:t>
                      </a:r>
                    </a:p>
                  </a:txBody>
                  <a:tcPr/>
                </a:tc>
              </a:tr>
              <a:tr h="398549">
                <a:tc>
                  <a:txBody>
                    <a:bodyPr/>
                    <a:lstStyle/>
                    <a:p>
                      <a:r>
                        <a:rPr lang="en-US" dirty="0" smtClean="0"/>
                        <a:t>LB</a:t>
                      </a:r>
                      <a:endParaRPr lang="en-US" dirty="0"/>
                    </a:p>
                  </a:txBody>
                  <a:tcPr/>
                </a:tc>
                <a:tc>
                  <a:txBody>
                    <a:bodyPr/>
                    <a:lstStyle/>
                    <a:p>
                      <a:r>
                        <a:rPr lang="en-US" strike="sngStrike" dirty="0" smtClean="0"/>
                        <a:t>Jan,</a:t>
                      </a:r>
                      <a:r>
                        <a:rPr lang="en-US" strike="sngStrike" baseline="0" dirty="0" smtClean="0"/>
                        <a:t> 2019</a:t>
                      </a:r>
                      <a:r>
                        <a:rPr lang="en-US" baseline="0" dirty="0" smtClean="0"/>
                        <a:t>  </a:t>
                      </a:r>
                      <a:r>
                        <a:rPr lang="en-US" baseline="0" dirty="0" smtClean="0">
                          <a:solidFill>
                            <a:srgbClr val="FF0000"/>
                          </a:solidFill>
                        </a:rPr>
                        <a:t>Mar, 2019</a:t>
                      </a:r>
                      <a:endParaRPr lang="en-US" dirty="0">
                        <a:solidFill>
                          <a:srgbClr val="FF0000"/>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Sep,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Mar,</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4337" y="3212976"/>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83966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Minutes</a:t>
            </a:r>
            <a:endParaRPr lang="en-US" dirty="0"/>
          </a:p>
        </p:txBody>
      </p:sp>
      <p:sp>
        <p:nvSpPr>
          <p:cNvPr id="3" name="Inhaltsplatzhalter 2"/>
          <p:cNvSpPr>
            <a:spLocks noGrp="1"/>
          </p:cNvSpPr>
          <p:nvPr>
            <p:ph idx="1"/>
          </p:nvPr>
        </p:nvSpPr>
        <p:spPr/>
        <p:txBody>
          <a:bodyPr/>
          <a:lstStyle/>
          <a:p>
            <a:r>
              <a:rPr lang="en-US" sz="2400" dirty="0"/>
              <a:t>Meeting minutes </a:t>
            </a:r>
            <a:r>
              <a:rPr lang="en-US" sz="2400" dirty="0" smtClean="0"/>
              <a:t>are available in document</a:t>
            </a:r>
            <a:r>
              <a:rPr lang="en-US" sz="2400" dirty="0"/>
              <a:t/>
            </a:r>
            <a:br>
              <a:rPr lang="en-US" sz="2400" dirty="0"/>
            </a:br>
            <a:r>
              <a:rPr lang="en-US" sz="2400" dirty="0" smtClean="0"/>
              <a:t>15-18/601r0 </a:t>
            </a:r>
            <a:r>
              <a:rPr lang="en-US" sz="2400" dirty="0"/>
              <a:t>(special thanks to </a:t>
            </a:r>
            <a:r>
              <a:rPr lang="en-US" sz="2400" dirty="0" err="1" smtClean="0"/>
              <a:t>Henk</a:t>
            </a:r>
            <a:r>
              <a:rPr lang="en-US" sz="2400" dirty="0" smtClean="0"/>
              <a:t> and Charlie</a:t>
            </a:r>
            <a:r>
              <a:rPr lang="en-US" sz="2400" dirty="0"/>
              <a:t>)</a:t>
            </a:r>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8</a:t>
            </a:fld>
            <a:endParaRPr lang="en-US" altLang="en-US"/>
          </a:p>
        </p:txBody>
      </p:sp>
    </p:spTree>
    <p:extLst>
      <p:ext uri="{BB962C8B-B14F-4D97-AF65-F5344CB8AC3E}">
        <p14:creationId xmlns:p14="http://schemas.microsoft.com/office/powerpoint/2010/main" val="6617820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9</a:t>
            </a:fld>
            <a:endParaRPr lang="en-US" altLang="en-US"/>
          </a:p>
        </p:txBody>
      </p:sp>
    </p:spTree>
    <p:extLst>
      <p:ext uri="{BB962C8B-B14F-4D97-AF65-F5344CB8AC3E}">
        <p14:creationId xmlns:p14="http://schemas.microsoft.com/office/powerpoint/2010/main" val="403937470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344</Words>
  <Application>Microsoft Office PowerPoint</Application>
  <PresentationFormat>Bildschirmpräsentation (4:3)</PresentationFormat>
  <Paragraphs>98</Paragraphs>
  <Slides>9</Slides>
  <Notes>0</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IEEE-P802_15_Rbt</vt:lpstr>
      <vt:lpstr>PowerPoint-Präsentation</vt:lpstr>
      <vt:lpstr>TG 802.15.4w LPWA November 2018 Closing Report</vt:lpstr>
      <vt:lpstr>Main Agenda Items for the Week</vt:lpstr>
      <vt:lpstr>Meeting Achievements</vt:lpstr>
      <vt:lpstr>Next Steps</vt:lpstr>
      <vt:lpstr>Telephone Conferences</vt:lpstr>
      <vt:lpstr>TG4w Draft Schedule</vt:lpstr>
      <vt:lpstr>Meeting Minutes</vt:lpstr>
      <vt:lpstr>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309</cp:revision>
  <cp:lastPrinted>1998-02-10T13:28:06Z</cp:lastPrinted>
  <dcterms:created xsi:type="dcterms:W3CDTF">2018-03-02T09:48:16Z</dcterms:created>
  <dcterms:modified xsi:type="dcterms:W3CDTF">2018-11-15T09:29:48Z</dcterms:modified>
</cp:coreProperties>
</file>