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87" r:id="rId2"/>
    <p:sldId id="327" r:id="rId3"/>
    <p:sldId id="331" r:id="rId4"/>
    <p:sldId id="334"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82" d="100"/>
          <a:sy n="82" d="100"/>
        </p:scale>
        <p:origin x="1493"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802.15-&lt;15-09-0758-03-004e&gt;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802.15-&lt;15-09-0758-03-004e&gt;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802.15-&lt;15-09-0758-03-004e&gt;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15-18-0603-00-004x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15 November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September 2018 plenary</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November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November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&lt;November 2018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November 15,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11/15/2018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the Sponsor Balloting of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Ruben Salazar</a:t>
            </a: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11/15/2018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Sponsor Balloting of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11/15/2018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41504</TotalTime>
  <Words>325</Words>
  <Application>Microsoft Office PowerPoint</Application>
  <PresentationFormat>On-screen Show (4:3)</PresentationFormat>
  <Paragraphs>51</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굴림</vt:lpstr>
      <vt:lpstr>MS PGothic</vt:lpstr>
      <vt:lpstr>MS PGothic</vt:lpstr>
      <vt:lpstr>Arial</vt:lpstr>
      <vt:lpstr>Times New Roman</vt:lpstr>
      <vt:lpstr>Default Design</vt:lpstr>
      <vt:lpstr>PowerPoint Presentation</vt:lpstr>
      <vt:lpstr>TG-FANE Closing Report</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Matt Gillmore</cp:lastModifiedBy>
  <cp:revision>678</cp:revision>
  <cp:lastPrinted>2015-07-14T16:02:16Z</cp:lastPrinted>
  <dcterms:created xsi:type="dcterms:W3CDTF">2009-07-12T16:25:16Z</dcterms:created>
  <dcterms:modified xsi:type="dcterms:W3CDTF">2018-11-15T07:02:47Z</dcterms:modified>
  <cp:category/>
</cp:coreProperties>
</file>