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5" r:id="rId5"/>
    <p:sldId id="332" r:id="rId6"/>
    <p:sldId id="336"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959"/>
    <p:restoredTop sz="95701" autoAdjust="0"/>
  </p:normalViewPr>
  <p:slideViewPr>
    <p:cSldViewPr>
      <p:cViewPr varScale="1">
        <p:scale>
          <a:sx n="110" d="100"/>
          <a:sy n="110" d="100"/>
        </p:scale>
        <p:origin x="1368"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627143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November 2018</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&lt;November 2018&gt;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15-18-0594-01</a:t>
            </a:r>
            <a:r>
              <a:rPr lang="mr-IN" sz="1200" b="1" i="0" kern="1200" dirty="0">
                <a:solidFill>
                  <a:schemeClr val="tx1"/>
                </a:solidFill>
                <a:effectLst/>
                <a:latin typeface="Times New Roman" charset="0"/>
                <a:ea typeface="ＭＳ Ｐゴシック" charset="0"/>
                <a:cs typeface="ＭＳ Ｐゴシック" charset="0"/>
              </a:rPr>
              <a:t>-</a:t>
            </a:r>
            <a:r>
              <a:rPr lang="mr-IN" sz="1200" b="1" i="0" kern="1200" dirty="0" err="1">
                <a:solidFill>
                  <a:schemeClr val="tx1"/>
                </a:solidFill>
                <a:effectLst/>
                <a:latin typeface="Times New Roman" charset="0"/>
                <a:ea typeface="ＭＳ Ｐゴシック" charset="0"/>
                <a:cs typeface="ＭＳ Ｐゴシック" charset="0"/>
              </a:rPr>
              <a:t>secn</a:t>
            </a:r>
            <a:r>
              <a:rPr lang="en-US" sz="1200" b="1" i="0" kern="1200" dirty="0">
                <a:solidFill>
                  <a:schemeClr val="tx1"/>
                </a:solidFill>
                <a:effectLst/>
                <a:latin typeface="Times New Roman" charset="0"/>
                <a:ea typeface="ＭＳ Ｐゴシック" charset="0"/>
                <a:cs typeface="ＭＳ Ｐゴシック" charset="0"/>
              </a:rPr>
              <a:t>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SECN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15 November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November 2018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November 2018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November 2018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&lt;November 2018&gt;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November 15, 2018</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November 2018</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a:t>
            </a:r>
          </a:p>
        </p:txBody>
      </p:sp>
      <p:sp>
        <p:nvSpPr>
          <p:cNvPr id="5124" name="Text Box 4"/>
          <p:cNvSpPr txBox="1">
            <a:spLocks noChangeArrowheads="1"/>
          </p:cNvSpPr>
          <p:nvPr/>
        </p:nvSpPr>
        <p:spPr bwMode="auto">
          <a:xfrm>
            <a:off x="495300" y="14478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IEEE 802.15.4md to address editorials in Section 9</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See rogue comments in 15-18-0433-08-04md-lb150-consolidated</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Add one new comment to next 4md letter ballot to include the cipher suite in the key descriptor</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IEEE 802.15.4md to address update of existing Annex B</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Add in examples of other v2 frames with Information Elements</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November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Update key descriptor:   </a:t>
            </a:r>
            <a:r>
              <a:rPr lang="en-US" altLang="en-US" sz="2800" dirty="0" err="1">
                <a:solidFill>
                  <a:srgbClr val="000000"/>
                </a:solidFill>
              </a:rPr>
              <a:t>Tero</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B” for AES-256-CCM:  Don and Robert</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C” for AES-256-CCM:  Need a volunteer</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Address ANA process for adding in cipher suites (use AES-256-CCM as first example):  Don</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November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Bangkok</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Address editorials in 4md	</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latin typeface="Times" charset="0"/>
                <a:ea typeface="Times" charset="0"/>
                <a:cs typeface="Times" charset="0"/>
              </a:rPr>
              <a:t>Plus add </a:t>
            </a:r>
            <a:r>
              <a:rPr lang="en-US" sz="2800" dirty="0">
                <a:solidFill>
                  <a:schemeClr val="tx1"/>
                </a:solidFill>
                <a:latin typeface="Times" charset="0"/>
                <a:ea typeface="Times" charset="0"/>
                <a:cs typeface="Times" charset="0"/>
              </a:rPr>
              <a:t>new Key Descriptor fields to cover existing AES-128-CCM*</a:t>
            </a:r>
          </a:p>
          <a:p>
            <a:pPr marL="914400" lvl="1" indent="-457200" eaLnBrk="1" hangingPunct="1">
              <a:spcBef>
                <a:spcPts val="375"/>
              </a:spcBef>
              <a:buSzPct val="100000"/>
              <a:buFont typeface="Arial" panose="020B0604020202020204" pitchFamily="34" charset="0"/>
              <a:buChar char="•"/>
            </a:pPr>
            <a:r>
              <a:rPr lang="en-US" sz="2800" dirty="0">
                <a:solidFill>
                  <a:schemeClr val="tx1"/>
                </a:solidFill>
                <a:latin typeface="Times" charset="0"/>
                <a:ea typeface="Times" charset="0"/>
                <a:cs typeface="Times" charset="0"/>
              </a:rPr>
              <a:t>Address update to Annex B</a:t>
            </a:r>
          </a:p>
          <a:p>
            <a:pPr marL="1314450" lvl="2" indent="-457200" eaLnBrk="1" hangingPunct="1">
              <a:spcBef>
                <a:spcPts val="375"/>
              </a:spcBef>
              <a:buSzPct val="100000"/>
              <a:buFont typeface="Arial" panose="020B0604020202020204" pitchFamily="34" charset="0"/>
              <a:buChar char="•"/>
            </a:pPr>
            <a:r>
              <a:rPr lang="en-US" sz="2800" dirty="0">
                <a:solidFill>
                  <a:schemeClr val="tx1"/>
                </a:solidFill>
                <a:latin typeface="Times" charset="0"/>
                <a:ea typeface="Times" charset="0"/>
                <a:cs typeface="Times" charset="0"/>
              </a:rPr>
              <a:t>Add in examples of v2 MAC Command Frames, v2 frames with header and payload IE’s, v2 Multipurpose frames – Use Wireshark for these and omit interim calculations</a:t>
            </a:r>
          </a:p>
          <a:p>
            <a:pPr marL="914400" lvl="1" indent="-457200" eaLnBrk="1" hangingPunct="1">
              <a:spcBef>
                <a:spcPts val="375"/>
              </a:spcBef>
              <a:buSzPct val="100000"/>
              <a:buFont typeface="Arial" panose="020B0604020202020204" pitchFamily="34" charset="0"/>
              <a:buChar char="•"/>
            </a:pPr>
            <a:r>
              <a:rPr lang="en-US" sz="2800" dirty="0">
                <a:solidFill>
                  <a:schemeClr val="tx1"/>
                </a:solidFill>
                <a:latin typeface="Times" charset="0"/>
                <a:ea typeface="Times" charset="0"/>
                <a:cs typeface="Times" charset="0"/>
              </a:rPr>
              <a:t>Agreed on work plan and assignments for all but “Annex C” material for AES-256-CCM</a:t>
            </a: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November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To-Do before next IEEE 802.15 meeting</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PAR/CSD for IEEE 802.15.9 update	</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latin typeface="Times" charset="0"/>
                <a:ea typeface="Times" charset="0"/>
                <a:cs typeface="Times" charset="0"/>
              </a:rPr>
              <a:t>See WNG presentation in San Diego</a:t>
            </a:r>
            <a:endParaRPr lang="en-US" altLang="en-US" sz="2000" dirty="0">
              <a:solidFill>
                <a:srgbClr val="000000"/>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r>
              <a:rPr lang="en-US" sz="2800" dirty="0">
                <a:solidFill>
                  <a:srgbClr val="000000"/>
                </a:solidFill>
                <a:latin typeface="Times" charset="0"/>
                <a:ea typeface="Times" charset="0"/>
                <a:cs typeface="Times" charset="0"/>
              </a:rPr>
              <a:t>Align with IEEE 802.15.12 (ULI)</a:t>
            </a:r>
            <a:endParaRPr lang="en-US" sz="2800" dirty="0">
              <a:solidFill>
                <a:schemeClr val="tx1"/>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November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51024381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39848</TotalTime>
  <Words>260</Words>
  <Application>Microsoft Macintosh PowerPoint</Application>
  <PresentationFormat>On-screen Show (4:3)</PresentationFormat>
  <Paragraphs>76</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697</cp:revision>
  <cp:lastPrinted>2015-07-14T16:02:16Z</cp:lastPrinted>
  <dcterms:created xsi:type="dcterms:W3CDTF">2009-07-12T16:25:16Z</dcterms:created>
  <dcterms:modified xsi:type="dcterms:W3CDTF">2018-11-15T00:24:49Z</dcterms:modified>
  <cp:category/>
</cp:coreProperties>
</file>