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57"/>
    <p:restoredTop sz="95701" autoAdjust="0"/>
  </p:normalViewPr>
  <p:slideViewPr>
    <p:cSldViewPr>
      <p:cViewPr varScale="1">
        <p:scale>
          <a:sx n="107" d="100"/>
          <a:sy n="107" d="100"/>
        </p:scale>
        <p:origin x="170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62714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November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&lt;November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15-18-0594-00</a:t>
            </a:r>
            <a:r>
              <a:rPr lang="mr-IN" sz="1200" b="1" i="0" kern="1200" dirty="0">
                <a:solidFill>
                  <a:schemeClr val="tx1"/>
                </a:solidFill>
                <a:effectLst/>
                <a:latin typeface="Times New Roman" charset="0"/>
                <a:ea typeface="ＭＳ Ｐゴシック" charset="0"/>
                <a:cs typeface="ＭＳ Ｐゴシック" charset="0"/>
              </a:rPr>
              <a:t>-</a:t>
            </a:r>
            <a:r>
              <a:rPr lang="mr-IN" sz="1200" b="1" i="0" kern="1200" dirty="0" err="1">
                <a:solidFill>
                  <a:schemeClr val="tx1"/>
                </a:solidFill>
                <a:effectLst/>
                <a:latin typeface="Times New Roman" charset="0"/>
                <a:ea typeface="ＭＳ Ｐゴシック" charset="0"/>
                <a:cs typeface="ＭＳ Ｐゴシック" charset="0"/>
              </a:rPr>
              <a:t>secn</a:t>
            </a:r>
            <a:r>
              <a:rPr lang="en-US" sz="1200" b="1" i="0" kern="1200" dirty="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15 November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November 2018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November 2018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November 2018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&lt;November 2018&gt;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15, 2018</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November 2018</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IEEE 802.15.4md to address editorials in Section 9</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See rogue comments in 15-18-0433-08-04md-lb150-consolidated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Add one new comment to next 4md letter ballot to include the cipher suite in the key descriptor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and Robert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Need a volunteer</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Bangkok</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editorials in 4md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Plus add </a:t>
            </a:r>
            <a:r>
              <a:rPr lang="en-US" sz="2800" dirty="0">
                <a:solidFill>
                  <a:schemeClr val="tx1"/>
                </a:solidFill>
                <a:latin typeface="Times" charset="0"/>
                <a:ea typeface="Times" charset="0"/>
                <a:cs typeface="Times" charset="0"/>
              </a:rPr>
              <a:t>new Key Descriptor fields to cover existing AES-128-CCM*</a:t>
            </a:r>
          </a:p>
          <a:p>
            <a:pPr marL="914400" lvl="1"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Agreed on work plan and assignments for all but “Annex C” material for AES-256-CCM</a:t>
            </a: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To-Do before next IEEE 802.15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PAR/CSD for IEEE 802.15.9 update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See WNG presentation in San Diego</a:t>
            </a:r>
            <a:endParaRPr lang="en-US" altLang="en-US" sz="2000" dirty="0">
              <a:solidFill>
                <a:srgbClr val="000000"/>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Align with IEEE 802.15.12 (ULI)</a:t>
            </a:r>
            <a:endParaRPr lang="en-US" sz="2800" dirty="0">
              <a:solidFill>
                <a:schemeClr val="tx1"/>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102438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39844</TotalTime>
  <Words>241</Words>
  <Application>Microsoft Macintosh PowerPoint</Application>
  <PresentationFormat>On-screen Show (4:3)</PresentationFormat>
  <Paragraphs>72</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694</cp:revision>
  <cp:lastPrinted>2015-07-14T16:02:16Z</cp:lastPrinted>
  <dcterms:created xsi:type="dcterms:W3CDTF">2009-07-12T16:25:16Z</dcterms:created>
  <dcterms:modified xsi:type="dcterms:W3CDTF">2018-11-14T08:09:11Z</dcterms:modified>
  <cp:category/>
</cp:coreProperties>
</file>