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97" r:id="rId3"/>
    <p:sldId id="280" r:id="rId4"/>
  </p:sldIdLst>
  <p:sldSz cx="9144000" cy="6858000" type="screen4x3"/>
  <p:notesSz cx="70104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33"/>
    <a:srgbClr val="CC0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4705" autoAdjust="0"/>
  </p:normalViewPr>
  <p:slideViewPr>
    <p:cSldViewPr>
      <p:cViewPr varScale="1">
        <p:scale>
          <a:sx n="81" d="100"/>
          <a:sy n="81" d="100"/>
        </p:scale>
        <p:origin x="1517"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6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4576" y="-40361"/>
            <a:ext cx="2722563"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a:t>September 2009doc.: IEEE 802.15-12-0278-00-wng0</a:t>
            </a:r>
          </a:p>
        </p:txBody>
      </p:sp>
      <p:sp>
        <p:nvSpPr>
          <p:cNvPr id="3075" name="Rectangle 3"/>
          <p:cNvSpPr>
            <a:spLocks noGrp="1" noChangeArrowheads="1"/>
          </p:cNvSpPr>
          <p:nvPr>
            <p:ph type="dt" sz="quarter" idx="1"/>
          </p:nvPr>
        </p:nvSpPr>
        <p:spPr bwMode="auto">
          <a:xfrm>
            <a:off x="703263" y="175081"/>
            <a:ext cx="233521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378C396A-494E-4CAA-B146-1CF12B224978}" type="datetime1">
              <a:rPr lang="en-US"/>
              <a:pPr/>
              <a:t>11/14/2018</a:t>
            </a:fld>
            <a:r>
              <a:rPr lang="en-US"/>
              <a:t>&lt;month year&gt;</a:t>
            </a:r>
          </a:p>
        </p:txBody>
      </p:sp>
      <p:sp>
        <p:nvSpPr>
          <p:cNvPr id="3076" name="Rectangle 4"/>
          <p:cNvSpPr>
            <a:spLocks noGrp="1" noChangeArrowheads="1"/>
          </p:cNvSpPr>
          <p:nvPr>
            <p:ph type="ftr" sz="quarter" idx="2"/>
          </p:nvPr>
        </p:nvSpPr>
        <p:spPr bwMode="auto">
          <a:xfrm>
            <a:off x="4206876" y="8997950"/>
            <a:ext cx="218122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sz="1000"/>
            </a:lvl1pPr>
          </a:lstStyle>
          <a:p>
            <a:r>
              <a:rPr lang="en-US"/>
              <a:t>&lt;author&gt;, &lt;company&gt;</a:t>
            </a:r>
          </a:p>
        </p:txBody>
      </p:sp>
      <p:sp>
        <p:nvSpPr>
          <p:cNvPr id="3077" name="Rectangle 5"/>
          <p:cNvSpPr>
            <a:spLocks noGrp="1" noChangeArrowheads="1"/>
          </p:cNvSpPr>
          <p:nvPr>
            <p:ph type="sldNum" sz="quarter" idx="3"/>
          </p:nvPr>
        </p:nvSpPr>
        <p:spPr bwMode="auto">
          <a:xfrm>
            <a:off x="2727326" y="8997950"/>
            <a:ext cx="140017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8213" eaLnBrk="0" hangingPunct="0">
              <a:defRPr sz="1000"/>
            </a:lvl1pPr>
          </a:lstStyle>
          <a:p>
            <a:r>
              <a:rPr lang="en-US"/>
              <a:t>Page </a:t>
            </a:r>
            <a:fld id="{3356F652-433C-46BD-A755-9E2264A25F45}" type="slidenum">
              <a:rPr lang="en-US"/>
              <a:pPr/>
              <a:t>‹#›</a:t>
            </a:fld>
            <a:endParaRPr lang="en-US"/>
          </a:p>
        </p:txBody>
      </p:sp>
      <p:sp>
        <p:nvSpPr>
          <p:cNvPr id="3078" name="Line 6"/>
          <p:cNvSpPr>
            <a:spLocks noChangeShapeType="1"/>
          </p:cNvSpPr>
          <p:nvPr/>
        </p:nvSpPr>
        <p:spPr bwMode="auto">
          <a:xfrm>
            <a:off x="701676" y="387350"/>
            <a:ext cx="560705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701675" y="8997950"/>
            <a:ext cx="719138" cy="184666"/>
          </a:xfrm>
          <a:prstGeom prst="rect">
            <a:avLst/>
          </a:prstGeom>
          <a:noFill/>
          <a:ln w="9525">
            <a:noFill/>
            <a:miter lim="800000"/>
            <a:headEnd/>
            <a:tailEnd/>
          </a:ln>
          <a:effectLst/>
        </p:spPr>
        <p:txBody>
          <a:bodyPr lIns="0" tIns="0" rIns="0" bIns="0">
            <a:spAutoFit/>
          </a:bodyPr>
          <a:lstStyle/>
          <a:p>
            <a:pPr defTabSz="938213" eaLnBrk="0" hangingPunct="0"/>
            <a:r>
              <a:rPr lang="en-US"/>
              <a:t>Submission</a:t>
            </a:r>
          </a:p>
        </p:txBody>
      </p:sp>
      <p:sp>
        <p:nvSpPr>
          <p:cNvPr id="3080" name="Line 8"/>
          <p:cNvSpPr>
            <a:spLocks noChangeShapeType="1"/>
          </p:cNvSpPr>
          <p:nvPr/>
        </p:nvSpPr>
        <p:spPr bwMode="auto">
          <a:xfrm>
            <a:off x="701676" y="8986838"/>
            <a:ext cx="57626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19118583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119737"/>
            <a:ext cx="2844800"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a:t>September 2009doc.: IEEE 802.15-12-0278-00-wng0</a:t>
            </a:r>
          </a:p>
        </p:txBody>
      </p:sp>
      <p:sp>
        <p:nvSpPr>
          <p:cNvPr id="2051" name="Rectangle 3"/>
          <p:cNvSpPr>
            <a:spLocks noGrp="1" noChangeArrowheads="1"/>
          </p:cNvSpPr>
          <p:nvPr>
            <p:ph type="dt" idx="1"/>
          </p:nvPr>
        </p:nvSpPr>
        <p:spPr bwMode="auto">
          <a:xfrm>
            <a:off x="661988" y="95707"/>
            <a:ext cx="276542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AFDAFFE8-75B2-4EB4-8EB5-D649CD28A1B2}" type="datetime1">
              <a:rPr lang="en-US"/>
              <a:pPr/>
              <a:t>11/14/2018</a:t>
            </a:fld>
            <a:r>
              <a:rPr lang="en-US"/>
              <a:t>&lt;month year&gt;</a:t>
            </a:r>
          </a:p>
        </p:txBody>
      </p:sp>
      <p:sp>
        <p:nvSpPr>
          <p:cNvPr id="23556" name="Rectangle 4"/>
          <p:cNvSpPr>
            <a:spLocks noGrp="1" noRot="1" noChangeAspect="1" noChangeArrowheads="1" noTextEdit="1"/>
          </p:cNvSpPr>
          <p:nvPr>
            <p:ph type="sldImg" idx="2"/>
          </p:nvPr>
        </p:nvSpPr>
        <p:spPr bwMode="auto">
          <a:xfrm>
            <a:off x="1190625" y="703263"/>
            <a:ext cx="4630738"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3451" y="4416426"/>
            <a:ext cx="5143500" cy="4183063"/>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813176" y="9001125"/>
            <a:ext cx="25368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3" eaLnBrk="0" hangingPunct="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65451" y="9001125"/>
            <a:ext cx="81121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a:lvl1pPr>
          </a:lstStyle>
          <a:p>
            <a:r>
              <a:rPr lang="en-US"/>
              <a:t>Page </a:t>
            </a:r>
            <a:fld id="{3D3E9B2A-6799-40D7-89FD-ABBA798CF9AC}" type="slidenum">
              <a:rPr lang="en-US"/>
              <a:pPr/>
              <a:t>‹#›</a:t>
            </a:fld>
            <a:endParaRPr lang="en-US"/>
          </a:p>
        </p:txBody>
      </p:sp>
      <p:sp>
        <p:nvSpPr>
          <p:cNvPr id="2056" name="Rectangle 8"/>
          <p:cNvSpPr>
            <a:spLocks noChangeArrowheads="1"/>
          </p:cNvSpPr>
          <p:nvPr/>
        </p:nvSpPr>
        <p:spPr bwMode="auto">
          <a:xfrm>
            <a:off x="731839" y="9001125"/>
            <a:ext cx="719137" cy="184666"/>
          </a:xfrm>
          <a:prstGeom prst="rect">
            <a:avLst/>
          </a:prstGeom>
          <a:noFill/>
          <a:ln w="9525">
            <a:noFill/>
            <a:miter lim="800000"/>
            <a:headEnd/>
            <a:tailEnd/>
          </a:ln>
          <a:effectLst/>
        </p:spPr>
        <p:txBody>
          <a:bodyPr lIns="0" tIns="0" rIns="0" bIns="0">
            <a:spAutoFit/>
          </a:bodyPr>
          <a:lstStyle/>
          <a:p>
            <a:pPr defTabSz="919163" eaLnBrk="0" hangingPunct="0"/>
            <a:r>
              <a:rPr lang="en-US"/>
              <a:t>Submission</a:t>
            </a:r>
          </a:p>
        </p:txBody>
      </p:sp>
      <p:sp>
        <p:nvSpPr>
          <p:cNvPr id="2057" name="Line 9"/>
          <p:cNvSpPr>
            <a:spLocks noChangeShapeType="1"/>
          </p:cNvSpPr>
          <p:nvPr/>
        </p:nvSpPr>
        <p:spPr bwMode="auto">
          <a:xfrm>
            <a:off x="731838" y="8999538"/>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54051" y="296863"/>
            <a:ext cx="57023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32604583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a:t>September 2009doc.: IEEE 802.15-12-0278-00-wng0</a:t>
            </a:r>
            <a:endParaRPr lang="en-US" dirty="0"/>
          </a:p>
        </p:txBody>
      </p:sp>
      <p:sp>
        <p:nvSpPr>
          <p:cNvPr id="9" name="Rectangle 3"/>
          <p:cNvSpPr>
            <a:spLocks noGrp="1" noChangeArrowheads="1"/>
          </p:cNvSpPr>
          <p:nvPr>
            <p:ph type="dt" idx="1"/>
          </p:nvPr>
        </p:nvSpPr>
        <p:spPr>
          <a:ln/>
        </p:spPr>
        <p:txBody>
          <a:bodyPr/>
          <a:lstStyle/>
          <a:p>
            <a:fld id="{DDEB5ECF-DBF0-4B00-A34B-6D739605B8EB}" type="datetime1">
              <a:rPr lang="en-US"/>
              <a:pPr/>
              <a:t>11/14/2018</a:t>
            </a:fld>
            <a:r>
              <a:rPr lang="en-US"/>
              <a:t>&lt;month year&gt;</a:t>
            </a:r>
          </a:p>
        </p:txBody>
      </p:sp>
      <p:sp>
        <p:nvSpPr>
          <p:cNvPr id="24578" name="Slide Image Placeholder 1"/>
          <p:cNvSpPr>
            <a:spLocks noGrp="1" noRot="1" noChangeAspect="1" noTextEdit="1"/>
          </p:cNvSpPr>
          <p:nvPr>
            <p:ph type="sldImg"/>
          </p:nvPr>
        </p:nvSpPr>
        <p:spPr>
          <a:xfrm>
            <a:off x="1189038" y="703263"/>
            <a:ext cx="4632325" cy="3473450"/>
          </a:xfrm>
          <a:ln/>
        </p:spPr>
      </p:sp>
      <p:sp>
        <p:nvSpPr>
          <p:cNvPr id="24579" name="Notes Placeholder 2"/>
          <p:cNvSpPr>
            <a:spLocks noGrp="1"/>
          </p:cNvSpPr>
          <p:nvPr>
            <p:ph type="body" idx="1"/>
          </p:nvPr>
        </p:nvSpPr>
        <p:spPr/>
        <p:txBody>
          <a:bodyPr/>
          <a:lstStyle/>
          <a:p>
            <a:endParaRPr lang="en-US"/>
          </a:p>
        </p:txBody>
      </p:sp>
      <p:sp>
        <p:nvSpPr>
          <p:cNvPr id="24580" name="Header Placeholder 3"/>
          <p:cNvSpPr txBox="1">
            <a:spLocks noGrp="1"/>
          </p:cNvSpPr>
          <p:nvPr/>
        </p:nvSpPr>
        <p:spPr bwMode="auto">
          <a:xfrm>
            <a:off x="3505200" y="95707"/>
            <a:ext cx="2844800" cy="215444"/>
          </a:xfrm>
          <a:prstGeom prst="rect">
            <a:avLst/>
          </a:prstGeom>
          <a:noFill/>
          <a:ln w="9525">
            <a:noFill/>
            <a:miter lim="800000"/>
            <a:headEnd/>
            <a:tailEnd/>
          </a:ln>
        </p:spPr>
        <p:txBody>
          <a:bodyPr lIns="0" tIns="0" rIns="0" bIns="0" anchor="b">
            <a:spAutoFit/>
          </a:bodyPr>
          <a:lstStyle/>
          <a:p>
            <a:pPr algn="r" defTabSz="938213" eaLnBrk="0" hangingPunct="0"/>
            <a:r>
              <a:rPr lang="en-US" sz="1400" b="1"/>
              <a:t>doc.: IEEE 802.15-09-0117-00-0007</a:t>
            </a:r>
          </a:p>
        </p:txBody>
      </p:sp>
      <p:sp>
        <p:nvSpPr>
          <p:cNvPr id="24581" name="Date Placeholder 4"/>
          <p:cNvSpPr txBox="1">
            <a:spLocks noGrp="1"/>
          </p:cNvSpPr>
          <p:nvPr/>
        </p:nvSpPr>
        <p:spPr bwMode="auto">
          <a:xfrm>
            <a:off x="661988" y="95707"/>
            <a:ext cx="2765425" cy="215444"/>
          </a:xfrm>
          <a:prstGeom prst="rect">
            <a:avLst/>
          </a:prstGeom>
          <a:noFill/>
          <a:ln w="9525">
            <a:noFill/>
            <a:miter lim="800000"/>
            <a:headEnd/>
            <a:tailEnd/>
          </a:ln>
        </p:spPr>
        <p:txBody>
          <a:bodyPr lIns="0" tIns="0" rIns="0" bIns="0" anchor="b">
            <a:spAutoFit/>
          </a:bodyPr>
          <a:lstStyle/>
          <a:p>
            <a:pPr defTabSz="938213" eaLnBrk="0" hangingPunct="0"/>
            <a:r>
              <a:rPr lang="en-US" sz="1400" b="1"/>
              <a:t>&lt;month year&gt;</a:t>
            </a:r>
          </a:p>
        </p:txBody>
      </p:sp>
      <p:sp>
        <p:nvSpPr>
          <p:cNvPr id="24582" name="Footer Placeholder 5"/>
          <p:cNvSpPr>
            <a:spLocks noGrp="1"/>
          </p:cNvSpPr>
          <p:nvPr>
            <p:ph type="ftr" sz="quarter" idx="4"/>
          </p:nvPr>
        </p:nvSpPr>
        <p:spPr>
          <a:noFill/>
        </p:spPr>
        <p:txBody>
          <a:bodyPr/>
          <a:lstStyle/>
          <a:p>
            <a:pPr lvl="4"/>
            <a:r>
              <a:rPr lang="en-US"/>
              <a:t>&lt;author&gt;, &lt;company&gt;</a:t>
            </a:r>
          </a:p>
        </p:txBody>
      </p:sp>
      <p:sp>
        <p:nvSpPr>
          <p:cNvPr id="24583" name="Slide Number Placeholder 6"/>
          <p:cNvSpPr>
            <a:spLocks noGrp="1"/>
          </p:cNvSpPr>
          <p:nvPr>
            <p:ph type="sldNum" sz="quarter" idx="5"/>
          </p:nvPr>
        </p:nvSpPr>
        <p:spPr>
          <a:noFill/>
        </p:spPr>
        <p:txBody>
          <a:bodyPr/>
          <a:lstStyle/>
          <a:p>
            <a:r>
              <a:rPr lang="en-US"/>
              <a:t>Page </a:t>
            </a:r>
            <a:fld id="{DE724A62-13E4-4261-84BB-CCFBA250F072}" type="slidenum">
              <a:rPr lang="en-US"/>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r>
              <a:rPr lang="en-US" sz="1400" b="1" dirty="0">
                <a:solidFill>
                  <a:schemeClr val="tx1"/>
                </a:solidFill>
              </a:rPr>
              <a:t>doc. : </a:t>
            </a:r>
            <a:r>
              <a:rPr lang="en-US" altLang="ko-KR" sz="1400" b="1" dirty="0">
                <a:solidFill>
                  <a:schemeClr val="tx1"/>
                </a:solidFill>
              </a:rPr>
              <a:t>: IEEE 802.</a:t>
            </a:r>
            <a:r>
              <a:rPr lang="en-US" altLang="ko-KR" sz="1400" b="1" dirty="0">
                <a:solidFill>
                  <a:schemeClr val="tx1"/>
                </a:solidFill>
                <a:effectLst/>
              </a:rPr>
              <a:t> 15-12-0164-00-wng0 </a:t>
            </a:r>
            <a:endParaRPr lang="en-US" sz="1400" b="1" dirty="0">
              <a:solidFill>
                <a:schemeClr val="tx1"/>
              </a:solidFill>
            </a:endParaRPr>
          </a:p>
        </p:txBody>
      </p: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12" name="Rectangle 11"/>
          <p:cNvSpPr>
            <a:spLocks noGrp="1" noChangeArrowheads="1"/>
          </p:cNvSpPr>
          <p:nvPr>
            <p:ph type="ftr" sz="quarter" idx="11"/>
          </p:nvPr>
        </p:nvSpPr>
        <p:spPr>
          <a:xfrm>
            <a:off x="5486400" y="6475413"/>
            <a:ext cx="3124200" cy="182562"/>
          </a:xfrm>
        </p:spPr>
        <p:txBody>
          <a:bodyPr/>
          <a:lstStyle>
            <a:lvl1pPr>
              <a:defRPr/>
            </a:lvl1pPr>
          </a:lstStyle>
          <a:p>
            <a:r>
              <a:rPr lang="nn-NO"/>
              <a:t>Yeong Min Jang, Kookmin University</a:t>
            </a:r>
            <a:endParaRPr lang="en-US"/>
          </a:p>
        </p:txBody>
      </p:sp>
      <p:sp>
        <p:nvSpPr>
          <p:cNvPr id="13" name="Rectangle 12"/>
          <p:cNvSpPr>
            <a:spLocks noGrp="1" noChangeArrowheads="1"/>
          </p:cNvSpPr>
          <p:nvPr>
            <p:ph type="sldNum" sz="quarter" idx="12"/>
          </p:nvPr>
        </p:nvSpPr>
        <p:spPr/>
        <p:txBody>
          <a:bodyPr/>
          <a:lstStyle>
            <a:lvl1pPr>
              <a:defRPr/>
            </a:lvl1pPr>
          </a:lstStyle>
          <a:p>
            <a:pPr>
              <a:defRPr/>
            </a:pPr>
            <a:r>
              <a:rPr lang="en-US"/>
              <a:t>Slide </a:t>
            </a:r>
            <a:fld id="{BF29BC87-BF55-421B-B54D-29C11A5C93C2}" type="slidenum">
              <a:rPr lang="en-US"/>
              <a:pPr>
                <a:defRPr/>
              </a:pPr>
              <a:t>‹#›</a:t>
            </a:fld>
            <a:endParaRPr lang="en-US"/>
          </a:p>
        </p:txBody>
      </p:sp>
      <p:sp>
        <p:nvSpPr>
          <p:cNvPr id="14" name="Date Placeholder 1"/>
          <p:cNvSpPr>
            <a:spLocks noGrp="1"/>
          </p:cNvSpPr>
          <p:nvPr>
            <p:ph type="dt" sz="half" idx="10"/>
          </p:nvPr>
        </p:nvSpPr>
        <p:spPr>
          <a:xfrm>
            <a:off x="685800" y="381456"/>
            <a:ext cx="1600200" cy="215444"/>
          </a:xfrm>
        </p:spPr>
        <p:txBody>
          <a:bodyPr/>
          <a:lstStyle/>
          <a:p>
            <a:r>
              <a:rPr lang="en-US" altLang="ko-KR"/>
              <a:t>May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r>
              <a:rPr lang="en-US" altLang="ko-KR"/>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66B7E9-C1CC-4B81-9E3E-BDC5014A50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r>
              <a:rPr lang="en-US" altLang="ko-KR"/>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9A7FD99-E112-416B-8982-6B30D5468DF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84175"/>
            <a:ext cx="1600200" cy="212725"/>
          </a:xfrm>
        </p:spPr>
        <p:txBody>
          <a:bodyPr/>
          <a:lstStyle>
            <a:lvl1pPr>
              <a:defRPr/>
            </a:lvl1pPr>
          </a:lstStyle>
          <a:p>
            <a:r>
              <a:rPr lang="en-US" altLang="ko-KR"/>
              <a:t>May 2012</a:t>
            </a:r>
            <a:endParaRPr lang="en-US"/>
          </a:p>
        </p:txBody>
      </p:sp>
      <p:sp>
        <p:nvSpPr>
          <p:cNvPr id="5" name="Footer Placeholder 4"/>
          <p:cNvSpPr>
            <a:spLocks noGrp="1"/>
          </p:cNvSpPr>
          <p:nvPr>
            <p:ph type="ftr" sz="quarter" idx="11"/>
          </p:nvPr>
        </p:nvSpPr>
        <p:spPr>
          <a:xfrm>
            <a:off x="5486400" y="6475413"/>
            <a:ext cx="3124200" cy="184150"/>
          </a:xfrm>
        </p:spPr>
        <p:txBody>
          <a:bodyPr/>
          <a:lstStyle>
            <a:lvl1pPr>
              <a:defRPr/>
            </a:lvl1pPr>
          </a:lstStyle>
          <a:p>
            <a:r>
              <a:rPr lang="en-US"/>
              <a:t>Yeong Min Jang, Kookmin University</a:t>
            </a:r>
          </a:p>
        </p:txBody>
      </p:sp>
      <p:sp>
        <p:nvSpPr>
          <p:cNvPr id="6" name="Slide Number Placeholder 5"/>
          <p:cNvSpPr>
            <a:spLocks noGrp="1"/>
          </p:cNvSpPr>
          <p:nvPr>
            <p:ph type="sldNum" sz="quarter" idx="12"/>
          </p:nvPr>
        </p:nvSpPr>
        <p:spPr>
          <a:xfrm>
            <a:off x="4344988" y="6475413"/>
            <a:ext cx="530225" cy="182562"/>
          </a:xfrm>
        </p:spPr>
        <p:txBody>
          <a:bodyPr/>
          <a:lstStyle>
            <a:lvl1pPr>
              <a:defRPr smtClean="0"/>
            </a:lvl1pPr>
          </a:lstStyle>
          <a:p>
            <a:pPr>
              <a:defRPr/>
            </a:pPr>
            <a:r>
              <a:rPr lang="en-US"/>
              <a:t>Slide </a:t>
            </a:r>
            <a:fld id="{656268D0-4611-45F7-BF6F-449ED53C6C0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91200" y="301625"/>
            <a:ext cx="3175869" cy="307777"/>
          </a:xfrm>
          <a:prstGeom prst="rect">
            <a:avLst/>
          </a:prstGeom>
          <a:solidFill>
            <a:schemeClr val="bg1"/>
          </a:solidFill>
        </p:spPr>
        <p:txBody>
          <a:bodyPr wrap="none">
            <a:spAutoFit/>
          </a:bodyPr>
          <a:lstStyle/>
          <a:p>
            <a:r>
              <a:rPr lang="en-US" sz="1400" b="1" dirty="0">
                <a:solidFill>
                  <a:schemeClr val="tx1"/>
                </a:solidFill>
              </a:rPr>
              <a:t>doc. : </a:t>
            </a:r>
            <a:r>
              <a:rPr lang="en-US" altLang="ko-KR" sz="1400" b="1" dirty="0">
                <a:solidFill>
                  <a:schemeClr val="tx1"/>
                </a:solidFill>
              </a:rPr>
              <a:t>: IEEE 802.</a:t>
            </a:r>
            <a:r>
              <a:rPr lang="en-US" altLang="ko-KR" sz="1400" b="1" dirty="0">
                <a:solidFill>
                  <a:schemeClr val="tx1"/>
                </a:solidFill>
                <a:effectLst/>
              </a:rPr>
              <a:t> 15-12-0164-00-wng0 </a:t>
            </a:r>
            <a:endParaRPr lang="en-US" sz="1400" b="1" dirty="0">
              <a:solidFill>
                <a:schemeClr val="tx1"/>
              </a:solidFill>
            </a:endParaRP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p:cNvSpPr>
            <a:spLocks noGrp="1" noChangeArrowheads="1"/>
          </p:cNvSpPr>
          <p:nvPr>
            <p:ph type="dt" sz="half" idx="10"/>
          </p:nvPr>
        </p:nvSpPr>
        <p:spPr>
          <a:xfrm>
            <a:off x="685800" y="171450"/>
            <a:ext cx="1600200" cy="425450"/>
          </a:xfrm>
        </p:spPr>
        <p:txBody>
          <a:bodyPr/>
          <a:lstStyle>
            <a:lvl1pPr>
              <a:defRPr/>
            </a:lvl1pPr>
          </a:lstStyle>
          <a:p>
            <a:r>
              <a:rPr lang="en-US" altLang="ko-KR"/>
              <a:t>May 2012</a:t>
            </a:r>
            <a:endParaRPr lang="en-US"/>
          </a:p>
        </p:txBody>
      </p:sp>
      <p:sp>
        <p:nvSpPr>
          <p:cNvPr id="11" name="Rectangle 10"/>
          <p:cNvSpPr>
            <a:spLocks noGrp="1" noChangeArrowheads="1"/>
          </p:cNvSpPr>
          <p:nvPr>
            <p:ph type="ftr" sz="quarter" idx="11"/>
          </p:nvPr>
        </p:nvSpPr>
        <p:spPr/>
        <p:txBody>
          <a:bodyPr/>
          <a:lstStyle>
            <a:lvl1pPr>
              <a:defRPr/>
            </a:lvl1pPr>
          </a:lstStyle>
          <a:p>
            <a:r>
              <a:rPr lang="nn-NO"/>
              <a:t>Yeong Min Jang, Kookmin University</a:t>
            </a:r>
            <a:endParaRPr lang="en-US"/>
          </a:p>
        </p:txBody>
      </p:sp>
      <p:sp>
        <p:nvSpPr>
          <p:cNvPr id="12" name="Rectangle 11"/>
          <p:cNvSpPr>
            <a:spLocks noGrp="1" noChangeArrowheads="1"/>
          </p:cNvSpPr>
          <p:nvPr>
            <p:ph type="sldNum" sz="quarter" idx="12"/>
          </p:nvPr>
        </p:nvSpPr>
        <p:spPr/>
        <p:txBody>
          <a:bodyPr/>
          <a:lstStyle>
            <a:lvl1pPr>
              <a:defRPr/>
            </a:lvl1pPr>
          </a:lstStyle>
          <a:p>
            <a:pPr>
              <a:defRPr/>
            </a:pPr>
            <a:r>
              <a:rPr lang="en-US"/>
              <a:t>Slide </a:t>
            </a:r>
            <a:fld id="{B3B06152-741F-4076-B040-D5427CE11BF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ltLang="ko-KR"/>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C4D94FD-E4DD-4F9E-8EC1-ADEA95DCB7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r>
              <a:rPr lang="en-US" altLang="ko-KR"/>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DD008D0-DE3E-462A-80B6-DB0642E9FE1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r>
              <a:rPr lang="en-US" altLang="ko-KR"/>
              <a:t>May 2012</a:t>
            </a:r>
            <a:endParaRPr lang="en-US"/>
          </a:p>
        </p:txBody>
      </p:sp>
      <p:sp>
        <p:nvSpPr>
          <p:cNvPr id="8"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922185FD-586F-4088-A214-BA15FCD9BB9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r>
              <a:rPr lang="en-US" altLang="ko-KR"/>
              <a:t>May 2012</a:t>
            </a:r>
            <a:endParaRPr lang="en-US"/>
          </a:p>
        </p:txBody>
      </p:sp>
      <p:sp>
        <p:nvSpPr>
          <p:cNvPr id="4"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88E86A2-24BB-437A-8099-76D2C87A480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471750D-E916-4F89-8F86-FAE22FA4F1D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ko-KR"/>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EC8C10B-49B0-4DCB-A09C-78F31659FC8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ltLang="ko-KR" dirty="0"/>
              <a:t>May 2012</a:t>
            </a:r>
            <a:endParaRPr 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r>
              <a:rPr lang="en-US" dirty="0" err="1"/>
              <a:t>Yeong</a:t>
            </a:r>
            <a:r>
              <a:rPr lang="en-US" dirty="0"/>
              <a:t> Min Jang, </a:t>
            </a:r>
            <a:r>
              <a:rPr lang="en-US" dirty="0" err="1"/>
              <a:t>Kookmin</a:t>
            </a:r>
            <a:r>
              <a:rPr lang="en-US" dirty="0"/>
              <a:t>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EBBADF4-F1EE-4625-B56B-3F43C0FFBEC0}"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1" name="TextBox 10"/>
          <p:cNvSpPr txBox="1"/>
          <p:nvPr/>
        </p:nvSpPr>
        <p:spPr>
          <a:xfrm>
            <a:off x="5486400" y="304800"/>
            <a:ext cx="3071675" cy="307777"/>
          </a:xfrm>
          <a:prstGeom prst="rect">
            <a:avLst/>
          </a:prstGeom>
          <a:solidFill>
            <a:schemeClr val="bg1"/>
          </a:solidFill>
        </p:spPr>
        <p:txBody>
          <a:bodyPr wrap="none">
            <a:spAutoFit/>
          </a:bodyPr>
          <a:lstStyle/>
          <a:p>
            <a:r>
              <a:rPr lang="en-US" sz="1400" b="1" dirty="0">
                <a:solidFill>
                  <a:schemeClr val="tx1"/>
                </a:solidFill>
              </a:rPr>
              <a:t>doc. : IEEE 802.</a:t>
            </a:r>
            <a:r>
              <a:rPr lang="en-US" altLang="ko-KR" sz="1400" b="1" dirty="0">
                <a:solidFill>
                  <a:schemeClr val="tx1"/>
                </a:solidFill>
                <a:effectLst/>
              </a:rPr>
              <a:t> 15-12-0164-00-wng0 </a:t>
            </a:r>
            <a:endParaRPr lang="en-US" sz="1400" b="1"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19" r:id="rId3"/>
    <p:sldLayoutId id="2147483918" r:id="rId4"/>
    <p:sldLayoutId id="2147483917" r:id="rId5"/>
    <p:sldLayoutId id="2147483916" r:id="rId6"/>
    <p:sldLayoutId id="2147483915" r:id="rId7"/>
    <p:sldLayoutId id="2147483914" r:id="rId8"/>
    <p:sldLayoutId id="2147483913" r:id="rId9"/>
    <p:sldLayoutId id="2147483912" r:id="rId10"/>
    <p:sldLayoutId id="2147483911" r:id="rId11"/>
    <p:sldLayoutId id="2147483920" r:id="rId12"/>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Grp="1" noChangeArrowheads="1"/>
          </p:cNvSpPr>
          <p:nvPr>
            <p:ph type="sldNum" sz="quarter" idx="12"/>
          </p:nvPr>
        </p:nvSpPr>
        <p:spPr>
          <a:ln/>
        </p:spPr>
        <p:txBody>
          <a:bodyPr/>
          <a:lstStyle/>
          <a:p>
            <a:pPr>
              <a:defRPr/>
            </a:pPr>
            <a:r>
              <a:rPr lang="en-US" dirty="0"/>
              <a:t>Slide </a:t>
            </a:r>
            <a:fld id="{168A0E28-C750-41B9-A69D-2C32EC8D3106}" type="slidenum">
              <a:rPr lang="en-US"/>
              <a:pPr>
                <a:defRPr/>
              </a:pPr>
              <a:t>1</a:t>
            </a:fld>
            <a:endParaRPr lang="en-US" dirty="0"/>
          </a:p>
        </p:txBody>
      </p:sp>
      <p:sp>
        <p:nvSpPr>
          <p:cNvPr id="27651" name="Rectangle 3"/>
          <p:cNvSpPr>
            <a:spLocks noChangeArrowheads="1"/>
          </p:cNvSpPr>
          <p:nvPr/>
        </p:nvSpPr>
        <p:spPr bwMode="auto">
          <a:xfrm>
            <a:off x="152400" y="609600"/>
            <a:ext cx="8763000" cy="4770537"/>
          </a:xfrm>
          <a:prstGeom prst="rect">
            <a:avLst/>
          </a:prstGeom>
          <a:noFill/>
          <a:ln w="12700">
            <a:noFill/>
            <a:miter lim="800000"/>
            <a:headEnd type="none" w="sm" len="sm"/>
            <a:tailEnd type="none" w="sm" len="sm"/>
          </a:ln>
          <a:effectLst/>
        </p:spPr>
        <p:txBody>
          <a:bodyPr>
            <a:spAutoFit/>
          </a:bodyPr>
          <a:lstStyle/>
          <a:p>
            <a:pPr marL="739775" indent="-739775"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marL="739775" indent="-739775" eaLnBrk="0" hangingPunct="0"/>
            <a:endParaRPr lang="en-US" sz="1600" dirty="0">
              <a:solidFill>
                <a:schemeClr val="tx2"/>
              </a:solidFill>
            </a:endParaRPr>
          </a:p>
          <a:p>
            <a:pPr marL="739775" indent="-739775" eaLnBrk="0" hangingPunct="0"/>
            <a:r>
              <a:rPr lang="en-US" sz="1600" b="1" dirty="0">
                <a:solidFill>
                  <a:schemeClr val="tx2"/>
                </a:solidFill>
              </a:rPr>
              <a:t>Submission Title:</a:t>
            </a:r>
            <a:r>
              <a:rPr lang="en-US" sz="1600" dirty="0">
                <a:solidFill>
                  <a:schemeClr val="tx2"/>
                </a:solidFill>
              </a:rPr>
              <a:t> [Current Status of IEEE 802.15.7m  OWC TG]	</a:t>
            </a:r>
          </a:p>
          <a:p>
            <a:pPr marL="739775" indent="-739775" eaLnBrk="0" hangingPunct="0"/>
            <a:r>
              <a:rPr lang="en-US" sz="1600" b="1" dirty="0">
                <a:solidFill>
                  <a:schemeClr val="tx2"/>
                </a:solidFill>
              </a:rPr>
              <a:t>Date Submitted</a:t>
            </a:r>
            <a:r>
              <a:rPr lang="en-US" sz="1600" b="1" dirty="0"/>
              <a:t>: </a:t>
            </a:r>
            <a:r>
              <a:rPr lang="en-US" sz="1600" dirty="0"/>
              <a:t>[Nov. 2018]</a:t>
            </a:r>
            <a:r>
              <a:rPr lang="en-US" sz="1600" dirty="0">
                <a:solidFill>
                  <a:schemeClr val="tx2"/>
                </a:solidFill>
              </a:rPr>
              <a:t>	</a:t>
            </a:r>
          </a:p>
          <a:p>
            <a:pPr marL="739775" indent="-739775" eaLnBrk="0" hangingPunct="0"/>
            <a:r>
              <a:rPr lang="en-US" sz="1600" b="1" dirty="0">
                <a:solidFill>
                  <a:schemeClr val="tx2"/>
                </a:solidFill>
              </a:rPr>
              <a:t>Source:</a:t>
            </a:r>
            <a:r>
              <a:rPr lang="en-US" sz="1600" dirty="0">
                <a:solidFill>
                  <a:schemeClr val="tx2"/>
                </a:solidFill>
              </a:rPr>
              <a:t> </a:t>
            </a:r>
            <a:r>
              <a:rPr lang="en-US" sz="1600" dirty="0"/>
              <a:t>[</a:t>
            </a:r>
            <a:r>
              <a:rPr lang="en-US" altLang="ko-KR" sz="1600" dirty="0"/>
              <a:t>Yeong Min Jang]           </a:t>
            </a:r>
          </a:p>
          <a:p>
            <a:pPr marL="739775" indent="-739775" eaLnBrk="0" hangingPunct="0"/>
            <a:r>
              <a:rPr lang="en-US" altLang="ko-KR" sz="1600" dirty="0"/>
              <a:t>              [</a:t>
            </a:r>
            <a:r>
              <a:rPr lang="en-US" altLang="ko-KR" sz="1600" dirty="0" err="1"/>
              <a:t>Kookmin</a:t>
            </a:r>
            <a:r>
              <a:rPr lang="en-US" altLang="ko-KR" sz="1600" dirty="0"/>
              <a:t> University]                                  </a:t>
            </a:r>
          </a:p>
          <a:p>
            <a:pPr marL="739775" indent="-739775" eaLnBrk="0" hangingPunct="0"/>
            <a:r>
              <a:rPr lang="en-US" altLang="ko-KR" sz="1600" dirty="0"/>
              <a:t>Address [</a:t>
            </a:r>
            <a:r>
              <a:rPr lang="en-US" altLang="ko-KR" sz="1600" dirty="0" err="1"/>
              <a:t>Kookmin</a:t>
            </a:r>
            <a:r>
              <a:rPr lang="en-US" altLang="ko-KR" sz="1600" dirty="0"/>
              <a:t> University, Seoul, Korea]</a:t>
            </a:r>
          </a:p>
          <a:p>
            <a:pPr marL="739775" indent="-739775" eaLnBrk="0" hangingPunct="0"/>
            <a:r>
              <a:rPr lang="en-US" altLang="ko-KR" sz="1600" dirty="0"/>
              <a:t>Voice:[82-2-910-5068], FAX: [82-2-910-5068], E-Mail:[yjang@kookmin.ac.kr]	</a:t>
            </a:r>
          </a:p>
          <a:p>
            <a:pPr marL="739775" indent="-739775" eaLnBrk="0" hangingPunct="0">
              <a:spcBef>
                <a:spcPts val="600"/>
              </a:spcBef>
              <a:spcAft>
                <a:spcPts val="600"/>
              </a:spcAft>
            </a:pPr>
            <a:r>
              <a:rPr lang="en-US" sz="1600" b="1" dirty="0">
                <a:solidFill>
                  <a:schemeClr val="tx2"/>
                </a:solidFill>
              </a:rPr>
              <a:t>Re:</a:t>
            </a:r>
            <a:r>
              <a:rPr lang="en-US" sz="1600" dirty="0">
                <a:solidFill>
                  <a:schemeClr val="tx2"/>
                </a:solidFill>
              </a:rPr>
              <a:t> []</a:t>
            </a:r>
          </a:p>
          <a:p>
            <a:pPr marL="739775" indent="-739775" eaLnBrk="0" hangingPunct="0">
              <a:spcBef>
                <a:spcPts val="600"/>
              </a:spcBef>
              <a:spcAft>
                <a:spcPts val="600"/>
              </a:spcAft>
            </a:pPr>
            <a:r>
              <a:rPr lang="en-US" sz="1600" b="1" dirty="0">
                <a:solidFill>
                  <a:schemeClr val="tx2"/>
                </a:solidFill>
              </a:rPr>
              <a:t>Abstract:</a:t>
            </a:r>
            <a:r>
              <a:rPr lang="en-US" sz="1600" dirty="0">
                <a:solidFill>
                  <a:schemeClr val="tx2"/>
                </a:solidFill>
              </a:rPr>
              <a:t>	[</a:t>
            </a:r>
            <a:r>
              <a:rPr lang="en-US" altLang="ko-KR" sz="1600" dirty="0">
                <a:solidFill>
                  <a:schemeClr val="tx2"/>
                </a:solidFill>
              </a:rPr>
              <a:t>Current status of IEEE 802.15.7m</a:t>
            </a:r>
            <a:r>
              <a:rPr lang="en-US" sz="1600" dirty="0">
                <a:solidFill>
                  <a:schemeClr val="tx2"/>
                </a:solidFill>
              </a:rPr>
              <a:t>]</a:t>
            </a:r>
          </a:p>
          <a:p>
            <a:pPr marL="739775" indent="-739775" eaLnBrk="0" hangingPunct="0">
              <a:spcBef>
                <a:spcPts val="600"/>
              </a:spcBef>
              <a:spcAft>
                <a:spcPts val="600"/>
              </a:spcAft>
            </a:pPr>
            <a:r>
              <a:rPr lang="en-US" sz="1600" b="1" dirty="0">
                <a:solidFill>
                  <a:schemeClr val="tx2"/>
                </a:solidFill>
              </a:rPr>
              <a:t>Purpose:</a:t>
            </a:r>
            <a:r>
              <a:rPr lang="en-US" sz="1600" dirty="0">
                <a:solidFill>
                  <a:schemeClr val="tx2"/>
                </a:solidFill>
              </a:rPr>
              <a:t>	[</a:t>
            </a:r>
            <a:r>
              <a:rPr lang="en-US" altLang="ko-KR" sz="1600" dirty="0"/>
              <a:t>Contribution to IEEE 802.15.7m OWC</a:t>
            </a:r>
            <a:r>
              <a:rPr lang="en-US" sz="1600" dirty="0">
                <a:solidFill>
                  <a:schemeClr val="tx2"/>
                </a:solidFill>
              </a:rPr>
              <a:t>]</a:t>
            </a:r>
          </a:p>
          <a:p>
            <a:pPr marL="739775" indent="-739775" eaLnBrk="0" hangingPunct="0"/>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hangingPunct="0"/>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5" name="바닥글 개체 틀 4"/>
          <p:cNvSpPr>
            <a:spLocks noGrp="1"/>
          </p:cNvSpPr>
          <p:nvPr>
            <p:ph type="ftr" sz="quarter" idx="11"/>
          </p:nvPr>
        </p:nvSpPr>
        <p:spPr/>
        <p:txBody>
          <a:bodyPr/>
          <a:lstStyle/>
          <a:p>
            <a:r>
              <a:rPr lang="en-US"/>
              <a:t>Yeong Min Jang, Kookmin University</a:t>
            </a:r>
          </a:p>
        </p:txBody>
      </p:sp>
      <p:sp>
        <p:nvSpPr>
          <p:cNvPr id="11" name="직사각형 10"/>
          <p:cNvSpPr/>
          <p:nvPr/>
        </p:nvSpPr>
        <p:spPr bwMode="auto">
          <a:xfrm>
            <a:off x="5486400" y="319570"/>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6" name="직사각형 15"/>
          <p:cNvSpPr/>
          <p:nvPr/>
        </p:nvSpPr>
        <p:spPr bwMode="auto">
          <a:xfrm>
            <a:off x="6243912" y="309565"/>
            <a:ext cx="2362200" cy="18573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0" name="Date Placeholder 1"/>
          <p:cNvSpPr>
            <a:spLocks noGrp="1"/>
          </p:cNvSpPr>
          <p:nvPr>
            <p:ph type="dt" sz="half" idx="10"/>
          </p:nvPr>
        </p:nvSpPr>
        <p:spPr>
          <a:xfrm>
            <a:off x="685800" y="381456"/>
            <a:ext cx="1600200" cy="215444"/>
          </a:xfrm>
        </p:spPr>
        <p:txBody>
          <a:bodyPr/>
          <a:lstStyle/>
          <a:p>
            <a:r>
              <a:rPr lang="en-US" altLang="ko-KR" dirty="0"/>
              <a:t>Nov. 2018</a:t>
            </a:r>
            <a:endParaRPr lang="en-US" dirty="0"/>
          </a:p>
        </p:txBody>
      </p:sp>
      <p:sp>
        <p:nvSpPr>
          <p:cNvPr id="8" name="TextBox 7"/>
          <p:cNvSpPr txBox="1"/>
          <p:nvPr/>
        </p:nvSpPr>
        <p:spPr>
          <a:xfrm>
            <a:off x="5715000" y="296840"/>
            <a:ext cx="3048000" cy="307777"/>
          </a:xfrm>
          <a:prstGeom prst="rect">
            <a:avLst/>
          </a:prstGeom>
          <a:noFill/>
        </p:spPr>
        <p:txBody>
          <a:bodyPr wrap="square" rtlCol="0">
            <a:spAutoFit/>
          </a:bodyPr>
          <a:lstStyle/>
          <a:p>
            <a:r>
              <a:rPr lang="en-US" altLang="ko-KR" sz="1400" b="1" dirty="0">
                <a:latin typeface="+mj-lt"/>
              </a:rPr>
              <a:t>doc.: </a:t>
            </a:r>
            <a:r>
              <a:rPr lang="en-US" sz="1400" b="1" dirty="0"/>
              <a:t>IEEE 802.15-15-0593-02-007a</a:t>
            </a:r>
            <a:endParaRPr lang="ko-KR" altLang="en-US" sz="1400" b="1" dirty="0">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685800" y="1524000"/>
            <a:ext cx="7946408" cy="4267200"/>
          </a:xfrm>
        </p:spPr>
        <p:txBody>
          <a:bodyPr/>
          <a:lstStyle/>
          <a:p>
            <a:pPr marL="0" indent="0" algn="just">
              <a:lnSpc>
                <a:spcPct val="170000"/>
              </a:lnSpc>
              <a:buNone/>
            </a:pPr>
            <a:r>
              <a:rPr lang="en-US" sz="2400" dirty="0"/>
              <a:t> </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2</a:t>
            </a:fld>
            <a:endParaRPr lang="en-US" dirty="0"/>
          </a:p>
        </p:txBody>
      </p:sp>
      <p:sp>
        <p:nvSpPr>
          <p:cNvPr id="7" name="바닥글 개체 틀 6"/>
          <p:cNvSpPr>
            <a:spLocks noGrp="1"/>
          </p:cNvSpPr>
          <p:nvPr>
            <p:ph type="ftr" sz="quarter" idx="11"/>
          </p:nvPr>
        </p:nvSpPr>
        <p:spPr/>
        <p:txBody>
          <a:bodyPr/>
          <a:lstStyle/>
          <a:p>
            <a:r>
              <a:rPr lang="nn-NO" dirty="0"/>
              <a:t>Yeong Min Jang, Kookmin University</a:t>
            </a:r>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94" name="Title 1"/>
          <p:cNvSpPr txBox="1">
            <a:spLocks/>
          </p:cNvSpPr>
          <p:nvPr/>
        </p:nvSpPr>
        <p:spPr>
          <a:xfrm>
            <a:off x="38100" y="685800"/>
            <a:ext cx="8953500" cy="7620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sz="3200" b="1" dirty="0"/>
              <a:t>Current status of </a:t>
            </a:r>
            <a:r>
              <a:rPr lang="en-US" altLang="ko-KR" sz="3200" b="1" dirty="0"/>
              <a:t>IEEE P802.15.7 D3a</a:t>
            </a:r>
            <a:r>
              <a:rPr lang="en-US" sz="3200" b="1" dirty="0"/>
              <a:t> </a:t>
            </a:r>
          </a:p>
        </p:txBody>
      </p:sp>
      <p:sp>
        <p:nvSpPr>
          <p:cNvPr id="156" name="Content Placeholder 2"/>
          <p:cNvSpPr txBox="1">
            <a:spLocks/>
          </p:cNvSpPr>
          <p:nvPr/>
        </p:nvSpPr>
        <p:spPr>
          <a:xfrm>
            <a:off x="685800" y="1752600"/>
            <a:ext cx="7696200" cy="45720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altLang="ko-KR" sz="2400" dirty="0"/>
              <a:t>IEEE P802.15.7 D3a has been submitted to </a:t>
            </a:r>
            <a:r>
              <a:rPr lang="en-US" altLang="ko-KR" sz="2400" dirty="0" err="1"/>
              <a:t>RevCom</a:t>
            </a:r>
            <a:r>
              <a:rPr lang="en-US" altLang="ko-KR" sz="2400" dirty="0"/>
              <a:t> and is on the December 4 2018 agenda to be considered for approval.</a:t>
            </a:r>
          </a:p>
          <a:p>
            <a:r>
              <a:rPr lang="en-US" altLang="ko-KR" sz="2400" dirty="0"/>
              <a:t>The final 4 comments from the recirculation ballot were rejected as editorial.</a:t>
            </a:r>
          </a:p>
          <a:p>
            <a:r>
              <a:rPr lang="en-US" altLang="ko-KR" sz="2400" dirty="0"/>
              <a:t>IEEE 802.15.7-2018 (if approve in Dec. 4, 2018)</a:t>
            </a:r>
          </a:p>
          <a:p>
            <a:r>
              <a:rPr lang="en-US" altLang="ko-KR" sz="2400" dirty="0"/>
              <a:t>IEEE 802.15.7-2011 - IEEE Standard for Local and Metropolitan Area Networks--Part 15.7: Short-Range Wireless Optical Communication Using Visible Light</a:t>
            </a:r>
          </a:p>
          <a:p>
            <a:endParaRPr lang="en-US" altLang="ko-KR" dirty="0"/>
          </a:p>
          <a:p>
            <a:pPr algn="just">
              <a:lnSpc>
                <a:spcPct val="114000"/>
              </a:lnSpc>
              <a:spcBef>
                <a:spcPts val="0"/>
              </a:spcBef>
              <a:buFont typeface="Wingdings" pitchFamily="2" charset="2"/>
              <a:buChar char="v"/>
            </a:pPr>
            <a:endParaRPr lang="en-US" sz="2000" dirty="0"/>
          </a:p>
        </p:txBody>
      </p:sp>
      <p:sp>
        <p:nvSpPr>
          <p:cNvPr id="12" name="TextBox 11"/>
          <p:cNvSpPr txBox="1"/>
          <p:nvPr/>
        </p:nvSpPr>
        <p:spPr>
          <a:xfrm>
            <a:off x="5562600" y="301823"/>
            <a:ext cx="3048000" cy="307777"/>
          </a:xfrm>
          <a:prstGeom prst="rect">
            <a:avLst/>
          </a:prstGeom>
          <a:noFill/>
        </p:spPr>
        <p:txBody>
          <a:bodyPr wrap="square" rtlCol="0">
            <a:spAutoFit/>
          </a:bodyPr>
          <a:lstStyle/>
          <a:p>
            <a:r>
              <a:rPr lang="en-US" altLang="ko-KR" sz="1400" b="1" dirty="0">
                <a:latin typeface="+mj-lt"/>
              </a:rPr>
              <a:t>doc.: </a:t>
            </a:r>
            <a:r>
              <a:rPr lang="en-US" sz="1400" b="1" dirty="0"/>
              <a:t>IEEE 802.15-18-0593-02-007a</a:t>
            </a:r>
            <a:endParaRPr lang="ko-KR" altLang="en-US" sz="1400" b="1" dirty="0">
              <a:latin typeface="+mj-lt"/>
            </a:endParaRPr>
          </a:p>
        </p:txBody>
      </p:sp>
      <p:sp>
        <p:nvSpPr>
          <p:cNvPr id="17" name="Date Placeholder 1"/>
          <p:cNvSpPr>
            <a:spLocks noGrp="1"/>
          </p:cNvSpPr>
          <p:nvPr>
            <p:ph type="dt" sz="half" idx="10"/>
          </p:nvPr>
        </p:nvSpPr>
        <p:spPr>
          <a:xfrm>
            <a:off x="685800" y="381456"/>
            <a:ext cx="1600200" cy="215444"/>
          </a:xfrm>
        </p:spPr>
        <p:txBody>
          <a:bodyPr/>
          <a:lstStyle/>
          <a:p>
            <a:r>
              <a:rPr lang="en-US" altLang="ko-KR" dirty="0"/>
              <a:t>Nov. 2018</a:t>
            </a:r>
            <a:endParaRPr lang="en-US" dirty="0"/>
          </a:p>
        </p:txBody>
      </p:sp>
    </p:spTree>
    <p:extLst>
      <p:ext uri="{BB962C8B-B14F-4D97-AF65-F5344CB8AC3E}">
        <p14:creationId xmlns:p14="http://schemas.microsoft.com/office/powerpoint/2010/main" val="3032158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838200"/>
            <a:ext cx="8077200" cy="609600"/>
          </a:xfrm>
        </p:spPr>
        <p:txBody>
          <a:bodyPr/>
          <a:lstStyle/>
          <a:p>
            <a:r>
              <a:rPr lang="en-US" sz="3200" b="1" dirty="0"/>
              <a:t>Conclusions</a:t>
            </a:r>
          </a:p>
        </p:txBody>
      </p:sp>
      <p:sp>
        <p:nvSpPr>
          <p:cNvPr id="3075" name="Content Placeholder 2"/>
          <p:cNvSpPr>
            <a:spLocks noGrp="1"/>
          </p:cNvSpPr>
          <p:nvPr>
            <p:ph idx="1"/>
          </p:nvPr>
        </p:nvSpPr>
        <p:spPr>
          <a:xfrm>
            <a:off x="685800" y="1524000"/>
            <a:ext cx="7946408" cy="4114800"/>
          </a:xfrm>
        </p:spPr>
        <p:txBody>
          <a:bodyPr/>
          <a:lstStyle/>
          <a:p>
            <a:pPr algn="just">
              <a:spcBef>
                <a:spcPts val="200"/>
              </a:spcBef>
              <a:spcAft>
                <a:spcPts val="200"/>
              </a:spcAft>
              <a:buFont typeface="Wingdings" pitchFamily="2" charset="2"/>
              <a:buChar char="v"/>
            </a:pPr>
            <a:r>
              <a:rPr lang="en-US" altLang="ko-KR" sz="2000" b="1" dirty="0"/>
              <a:t>IEEE 802.15.7-2018 (if approve in Dec. 4, 2018)</a:t>
            </a:r>
          </a:p>
          <a:p>
            <a:pPr marL="0" indent="0" algn="just">
              <a:spcBef>
                <a:spcPts val="200"/>
              </a:spcBef>
              <a:spcAft>
                <a:spcPts val="200"/>
              </a:spcAft>
              <a:buNone/>
            </a:pPr>
            <a:endParaRPr lang="en-US" sz="2000" b="1" dirty="0"/>
          </a:p>
          <a:p>
            <a:pPr algn="just">
              <a:spcBef>
                <a:spcPts val="200"/>
              </a:spcBef>
              <a:spcAft>
                <a:spcPts val="200"/>
              </a:spcAft>
              <a:buFont typeface="Wingdings" pitchFamily="2" charset="2"/>
              <a:buChar char="v"/>
            </a:pPr>
            <a:r>
              <a:rPr lang="en-US" sz="2000" b="1" dirty="0"/>
              <a:t>No more meeting after Nov. meeting </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3</a:t>
            </a:fld>
            <a:endParaRPr lang="en-US" dirty="0"/>
          </a:p>
        </p:txBody>
      </p:sp>
      <p:sp>
        <p:nvSpPr>
          <p:cNvPr id="7" name="바닥글 개체 틀 6"/>
          <p:cNvSpPr>
            <a:spLocks noGrp="1"/>
          </p:cNvSpPr>
          <p:nvPr>
            <p:ph type="ftr" sz="quarter" idx="11"/>
          </p:nvPr>
        </p:nvSpPr>
        <p:spPr/>
        <p:txBody>
          <a:bodyPr/>
          <a:lstStyle/>
          <a:p>
            <a:r>
              <a:rPr lang="nn-NO"/>
              <a:t>Yeong Min Jang, Kookmin University</a:t>
            </a:r>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3"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5" name="Date Placeholder 1"/>
          <p:cNvSpPr>
            <a:spLocks noGrp="1"/>
          </p:cNvSpPr>
          <p:nvPr>
            <p:ph type="dt" sz="half" idx="10"/>
          </p:nvPr>
        </p:nvSpPr>
        <p:spPr>
          <a:xfrm>
            <a:off x="685800" y="381456"/>
            <a:ext cx="1600200" cy="215444"/>
          </a:xfrm>
        </p:spPr>
        <p:txBody>
          <a:bodyPr/>
          <a:lstStyle/>
          <a:p>
            <a:r>
              <a:rPr lang="en-US" altLang="ko-KR" dirty="0"/>
              <a:t>Nov. 2018</a:t>
            </a:r>
            <a:endParaRPr lang="en-US" dirty="0"/>
          </a:p>
        </p:txBody>
      </p:sp>
      <p:sp>
        <p:nvSpPr>
          <p:cNvPr id="10" name="TextBox 9"/>
          <p:cNvSpPr txBox="1"/>
          <p:nvPr/>
        </p:nvSpPr>
        <p:spPr>
          <a:xfrm>
            <a:off x="5715000" y="296840"/>
            <a:ext cx="3048000" cy="307777"/>
          </a:xfrm>
          <a:prstGeom prst="rect">
            <a:avLst/>
          </a:prstGeom>
          <a:noFill/>
        </p:spPr>
        <p:txBody>
          <a:bodyPr wrap="square" rtlCol="0">
            <a:spAutoFit/>
          </a:bodyPr>
          <a:lstStyle/>
          <a:p>
            <a:r>
              <a:rPr lang="en-US" altLang="ko-KR" sz="1400" b="1" dirty="0">
                <a:latin typeface="+mj-lt"/>
              </a:rPr>
              <a:t>doc.: </a:t>
            </a:r>
            <a:r>
              <a:rPr lang="en-US" sz="1400" b="1"/>
              <a:t>IEEE 802.15-18-0593-02-007a</a:t>
            </a:r>
            <a:endParaRPr lang="ko-KR" altLang="en-US" sz="1400" b="1" dirty="0">
              <a:latin typeface="+mj-lt"/>
            </a:endParaRPr>
          </a:p>
        </p:txBody>
      </p:sp>
    </p:spTree>
    <p:extLst>
      <p:ext uri="{BB962C8B-B14F-4D97-AF65-F5344CB8AC3E}">
        <p14:creationId xmlns:p14="http://schemas.microsoft.com/office/powerpoint/2010/main" val="2988015184"/>
      </p:ext>
    </p:extLst>
  </p:cSld>
  <p:clrMapOvr>
    <a:masterClrMapping/>
  </p:clrMapOvr>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12840</TotalTime>
  <Words>193</Words>
  <Application>Microsoft Office PowerPoint</Application>
  <PresentationFormat>화면 슬라이드 쇼(4:3)</PresentationFormat>
  <Paragraphs>41</Paragraphs>
  <Slides>3</Slides>
  <Notes>1</Notes>
  <HiddenSlides>0</HiddenSlides>
  <MMClips>0</MMClips>
  <ScaleCrop>false</ScaleCrop>
  <HeadingPairs>
    <vt:vector size="6" baseType="variant">
      <vt:variant>
        <vt:lpstr>사용한 글꼴</vt:lpstr>
      </vt:variant>
      <vt:variant>
        <vt:i4>2</vt:i4>
      </vt:variant>
      <vt:variant>
        <vt:lpstr>테마</vt:lpstr>
      </vt:variant>
      <vt:variant>
        <vt:i4>1</vt:i4>
      </vt:variant>
      <vt:variant>
        <vt:lpstr>슬라이드 제목</vt:lpstr>
      </vt:variant>
      <vt:variant>
        <vt:i4>3</vt:i4>
      </vt:variant>
    </vt:vector>
  </HeadingPairs>
  <TitlesOfParts>
    <vt:vector size="6" baseType="lpstr">
      <vt:lpstr>Times New Roman</vt:lpstr>
      <vt:lpstr>Wingdings</vt:lpstr>
      <vt:lpstr>VLC_Composition_090917</vt:lpstr>
      <vt:lpstr>PowerPoint 프레젠테이션</vt:lpstr>
      <vt:lpstr>PowerPoint 프레젠테이션</vt:lpstr>
      <vt:lpstr>Conclusions</vt:lpstr>
    </vt:vector>
  </TitlesOfParts>
  <Company>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장영민</cp:lastModifiedBy>
  <cp:revision>927</cp:revision>
  <cp:lastPrinted>2013-09-15T00:13:49Z</cp:lastPrinted>
  <dcterms:created xsi:type="dcterms:W3CDTF">2009-09-18T11:31:33Z</dcterms:created>
  <dcterms:modified xsi:type="dcterms:W3CDTF">2018-11-14T09:16:02Z</dcterms:modified>
</cp:coreProperties>
</file>