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97" r:id="rId3"/>
    <p:sldId id="280" r:id="rId4"/>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705" autoAdjust="0"/>
  </p:normalViewPr>
  <p:slideViewPr>
    <p:cSldViewPr>
      <p:cViewPr varScale="1">
        <p:scale>
          <a:sx n="81" d="100"/>
          <a:sy n="81" d="100"/>
        </p:scale>
        <p:origin x="151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802.15-12-0278-00-wng0</a:t>
            </a:r>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11/14/2018</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802.15-12-0278-00-wng0</a:t>
            </a:r>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11/14/2018</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11/14/2018</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a:solidFill>
                  <a:schemeClr val="tx1"/>
                </a:solidFill>
              </a:rPr>
              <a:t>doc. : </a:t>
            </a:r>
            <a:r>
              <a:rPr lang="en-US" altLang="ko-KR" sz="1400" b="1" dirty="0">
                <a:solidFill>
                  <a:schemeClr val="tx1"/>
                </a:solidFill>
              </a:rPr>
              <a:t>: IEEE 802.</a:t>
            </a:r>
            <a:r>
              <a:rPr lang="en-US" altLang="ko-KR" sz="1400" b="1" dirty="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a:solidFill>
                  <a:schemeClr val="tx1"/>
                </a:solidFill>
              </a:rPr>
              <a:t>doc. : </a:t>
            </a:r>
            <a:r>
              <a:rPr lang="en-US" altLang="ko-KR" sz="1400" b="1" dirty="0">
                <a:solidFill>
                  <a:schemeClr val="tx1"/>
                </a:solidFill>
              </a:rPr>
              <a:t>: IEEE 802.</a:t>
            </a:r>
            <a:r>
              <a:rPr lang="en-US" altLang="ko-KR" sz="1400" b="1" dirty="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dirty="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dirty="0" err="1"/>
              <a:t>Yeong</a:t>
            </a:r>
            <a:r>
              <a:rPr lang="en-US" dirty="0"/>
              <a:t> Min Jang, </a:t>
            </a:r>
            <a:r>
              <a:rPr lang="en-US" dirty="0" err="1"/>
              <a:t>Kookmin</a:t>
            </a:r>
            <a:r>
              <a:rPr lang="en-US"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802.</a:t>
            </a:r>
            <a:r>
              <a:rPr lang="en-US" altLang="ko-KR" sz="1400" b="1" dirty="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[Current Status of IEEE 802.15.7m  OWC TG]	</a:t>
            </a:r>
          </a:p>
          <a:p>
            <a:pPr marL="739775" indent="-739775" eaLnBrk="0" hangingPunct="0"/>
            <a:r>
              <a:rPr lang="en-US" sz="1600" b="1" dirty="0">
                <a:solidFill>
                  <a:schemeClr val="tx2"/>
                </a:solidFill>
              </a:rPr>
              <a:t>Date Submitted</a:t>
            </a:r>
            <a:r>
              <a:rPr lang="en-US" sz="1600" b="1" dirty="0"/>
              <a:t>: </a:t>
            </a:r>
            <a:r>
              <a:rPr lang="en-US" sz="1600" dirty="0"/>
              <a:t>[Nov. 2018]</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a:t>[</a:t>
            </a:r>
            <a:r>
              <a:rPr lang="en-US" altLang="ko-KR" sz="1600" dirty="0"/>
              <a:t>Yeong Min Jang]           </a:t>
            </a:r>
          </a:p>
          <a:p>
            <a:pPr marL="739775" indent="-739775" eaLnBrk="0" hangingPunct="0"/>
            <a:r>
              <a:rPr lang="en-US" altLang="ko-KR" sz="1600" dirty="0"/>
              <a:t>              [</a:t>
            </a:r>
            <a:r>
              <a:rPr lang="en-US" altLang="ko-KR" sz="1600" dirty="0" err="1"/>
              <a:t>Kookmin</a:t>
            </a:r>
            <a:r>
              <a:rPr lang="en-US" altLang="ko-KR" sz="1600" dirty="0"/>
              <a:t> University]                                  </a:t>
            </a:r>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E-Mail:[yjang@kookmin.ac.kr]	</a:t>
            </a:r>
          </a:p>
          <a:p>
            <a:pPr marL="739775" indent="-739775" eaLnBrk="0" hangingPunct="0">
              <a:spcBef>
                <a:spcPts val="600"/>
              </a:spcBef>
              <a:spcAft>
                <a:spcPts val="600"/>
              </a:spcAft>
            </a:pPr>
            <a:r>
              <a:rPr lang="en-US" sz="1600" b="1" dirty="0">
                <a:solidFill>
                  <a:schemeClr val="tx2"/>
                </a:solidFill>
              </a:rPr>
              <a:t>Re:</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altLang="ko-KR" sz="1600" dirty="0">
                <a:solidFill>
                  <a:schemeClr val="tx2"/>
                </a:solidFill>
              </a:rPr>
              <a:t>Current status of IEEE 802.15.7m</a:t>
            </a:r>
            <a:r>
              <a:rPr lang="en-US" sz="1600" dirty="0">
                <a:solidFill>
                  <a:schemeClr val="tx2"/>
                </a:solidFill>
              </a:rPr>
              <a:t>]</a:t>
            </a:r>
          </a:p>
          <a:p>
            <a:pPr marL="739775" indent="-739775" eaLnBrk="0" hangingPunct="0">
              <a:spcBef>
                <a:spcPts val="600"/>
              </a:spcBef>
              <a:spcAft>
                <a:spcPts val="600"/>
              </a:spcAft>
            </a:pPr>
            <a:r>
              <a:rPr lang="en-US" sz="1600" b="1" dirty="0">
                <a:solidFill>
                  <a:schemeClr val="tx2"/>
                </a:solidFill>
              </a:rPr>
              <a:t>Purpose:</a:t>
            </a:r>
            <a:r>
              <a:rPr lang="en-US" sz="1600" dirty="0">
                <a:solidFill>
                  <a:schemeClr val="tx2"/>
                </a:solidFill>
              </a:rPr>
              <a:t>	[</a:t>
            </a:r>
            <a:r>
              <a:rPr lang="en-US" altLang="ko-KR" sz="1600" dirty="0"/>
              <a:t>Contribution to IEEE 802.15.7m OWC</a:t>
            </a:r>
            <a:r>
              <a:rPr lang="en-US" sz="1600" dirty="0">
                <a:solidFill>
                  <a:schemeClr val="tx2"/>
                </a:solidFill>
              </a:rPr>
              <a:t>]</a:t>
            </a: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5" name="바닥글 개체 틀 4"/>
          <p:cNvSpPr>
            <a:spLocks noGrp="1"/>
          </p:cNvSpPr>
          <p:nvPr>
            <p:ph type="ftr" sz="quarter" idx="11"/>
          </p:nvPr>
        </p:nvSpPr>
        <p:spPr/>
        <p:txBody>
          <a:bodyPr/>
          <a:lstStyle/>
          <a:p>
            <a:r>
              <a:rPr lang="en-US"/>
              <a:t>Yeong Min Jang, Kookmin University</a:t>
            </a:r>
          </a:p>
        </p:txBody>
      </p:sp>
      <p:sp>
        <p:nvSpPr>
          <p:cNvPr id="11" name="직사각형 10"/>
          <p:cNvSpPr/>
          <p:nvPr/>
        </p:nvSpPr>
        <p:spPr bwMode="auto">
          <a:xfrm>
            <a:off x="5486400" y="319570"/>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6" name="직사각형 15"/>
          <p:cNvSpPr/>
          <p:nvPr/>
        </p:nvSpPr>
        <p:spPr bwMode="auto">
          <a:xfrm>
            <a:off x="6243912" y="309565"/>
            <a:ext cx="2362200" cy="18573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 name="Date Placeholder 1"/>
          <p:cNvSpPr>
            <a:spLocks noGrp="1"/>
          </p:cNvSpPr>
          <p:nvPr>
            <p:ph type="dt" sz="half" idx="10"/>
          </p:nvPr>
        </p:nvSpPr>
        <p:spPr>
          <a:xfrm>
            <a:off x="685800" y="381456"/>
            <a:ext cx="1600200" cy="215444"/>
          </a:xfrm>
        </p:spPr>
        <p:txBody>
          <a:bodyPr/>
          <a:lstStyle/>
          <a:p>
            <a:r>
              <a:rPr lang="en-US" altLang="ko-KR" dirty="0"/>
              <a:t>Nov. 2018</a:t>
            </a:r>
            <a:endParaRPr lang="en-US" dirty="0"/>
          </a:p>
        </p:txBody>
      </p:sp>
      <p:sp>
        <p:nvSpPr>
          <p:cNvPr id="8" name="TextBox 7"/>
          <p:cNvSpPr txBox="1"/>
          <p:nvPr/>
        </p:nvSpPr>
        <p:spPr>
          <a:xfrm>
            <a:off x="5715000" y="296840"/>
            <a:ext cx="3048000" cy="307777"/>
          </a:xfrm>
          <a:prstGeom prst="rect">
            <a:avLst/>
          </a:prstGeom>
          <a:noFill/>
        </p:spPr>
        <p:txBody>
          <a:bodyPr wrap="square" rtlCol="0">
            <a:spAutoFit/>
          </a:bodyPr>
          <a:lstStyle/>
          <a:p>
            <a:r>
              <a:rPr lang="en-US" altLang="ko-KR" sz="1400" b="1" dirty="0">
                <a:latin typeface="+mj-lt"/>
              </a:rPr>
              <a:t>doc.: </a:t>
            </a:r>
            <a:r>
              <a:rPr lang="en-US" sz="1400" b="1" dirty="0"/>
              <a:t>IEEE 802.15-15-0593-00-007a</a:t>
            </a:r>
            <a:endParaRPr lang="ko-KR" altLang="en-US" sz="1400" b="1"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685800" y="1524000"/>
            <a:ext cx="7946408" cy="4267200"/>
          </a:xfrm>
        </p:spPr>
        <p:txBody>
          <a:bodyPr/>
          <a:lstStyle/>
          <a:p>
            <a:pPr marL="0" indent="0" algn="just">
              <a:lnSpc>
                <a:spcPct val="170000"/>
              </a:lnSpc>
              <a:buNone/>
            </a:pPr>
            <a:r>
              <a:rPr lang="en-US" sz="2400" dirty="0"/>
              <a:t>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dirty="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94" name="Title 1"/>
          <p:cNvSpPr txBox="1">
            <a:spLocks/>
          </p:cNvSpPr>
          <p:nvPr/>
        </p:nvSpPr>
        <p:spPr>
          <a:xfrm>
            <a:off x="38100" y="685800"/>
            <a:ext cx="89535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3200" b="1" dirty="0"/>
              <a:t>Current status of </a:t>
            </a:r>
            <a:r>
              <a:rPr lang="en-US" altLang="ko-KR" sz="3200" b="1" dirty="0"/>
              <a:t>IEEE P802.15.7 D3a</a:t>
            </a:r>
            <a:r>
              <a:rPr lang="en-US" sz="3200" b="1" dirty="0"/>
              <a:t> </a:t>
            </a:r>
          </a:p>
        </p:txBody>
      </p:sp>
      <p:sp>
        <p:nvSpPr>
          <p:cNvPr id="156" name="Content Placeholder 2"/>
          <p:cNvSpPr txBox="1">
            <a:spLocks/>
          </p:cNvSpPr>
          <p:nvPr/>
        </p:nvSpPr>
        <p:spPr>
          <a:xfrm>
            <a:off x="685800" y="1752600"/>
            <a:ext cx="7696200" cy="4572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ko-KR" sz="2400" dirty="0"/>
              <a:t>IEEE P802.15.7 D3a has been submitted to </a:t>
            </a:r>
            <a:r>
              <a:rPr lang="en-US" altLang="ko-KR" sz="2400" dirty="0" err="1"/>
              <a:t>RevCom</a:t>
            </a:r>
            <a:r>
              <a:rPr lang="en-US" altLang="ko-KR" sz="2400" dirty="0"/>
              <a:t> and is on the December 4 2018 agenda to be considered for approval.</a:t>
            </a:r>
          </a:p>
          <a:p>
            <a:r>
              <a:rPr lang="en-US" altLang="ko-KR" sz="2400" dirty="0"/>
              <a:t>The final 4 comments from the recirculation ballot were rejected as editorial.</a:t>
            </a:r>
          </a:p>
          <a:p>
            <a:r>
              <a:rPr lang="en-US" altLang="ko-KR" sz="2400" dirty="0"/>
              <a:t>IEEE 802.15.7-2018 (if approve in Dec. 4, 2018)</a:t>
            </a:r>
          </a:p>
          <a:p>
            <a:r>
              <a:rPr lang="en-US" altLang="ko-KR" sz="2400" dirty="0"/>
              <a:t>IEEE 802.15.7-2011 - IEEE Standard for Local and Metropolitan Area Networks--Part 15.7: Short-Range Wireless Optical Communication Using Visible Light</a:t>
            </a:r>
          </a:p>
          <a:p>
            <a:endParaRPr lang="en-US" altLang="ko-KR" dirty="0"/>
          </a:p>
          <a:p>
            <a:pPr algn="just">
              <a:lnSpc>
                <a:spcPct val="114000"/>
              </a:lnSpc>
              <a:spcBef>
                <a:spcPts val="0"/>
              </a:spcBef>
              <a:buFont typeface="Wingdings" pitchFamily="2" charset="2"/>
              <a:buChar char="v"/>
            </a:pPr>
            <a:endParaRPr lang="en-US" sz="2000" dirty="0"/>
          </a:p>
        </p:txBody>
      </p:sp>
      <p:sp>
        <p:nvSpPr>
          <p:cNvPr id="12" name="TextBox 11"/>
          <p:cNvSpPr txBox="1"/>
          <p:nvPr/>
        </p:nvSpPr>
        <p:spPr>
          <a:xfrm>
            <a:off x="5562600" y="301823"/>
            <a:ext cx="3048000" cy="307777"/>
          </a:xfrm>
          <a:prstGeom prst="rect">
            <a:avLst/>
          </a:prstGeom>
          <a:noFill/>
        </p:spPr>
        <p:txBody>
          <a:bodyPr wrap="square" rtlCol="0">
            <a:spAutoFit/>
          </a:bodyPr>
          <a:lstStyle/>
          <a:p>
            <a:r>
              <a:rPr lang="en-US" altLang="ko-KR" sz="1400" b="1" dirty="0">
                <a:latin typeface="+mj-lt"/>
              </a:rPr>
              <a:t>doc.: </a:t>
            </a:r>
            <a:r>
              <a:rPr lang="en-US" sz="1400" b="1" dirty="0"/>
              <a:t>IEEE 802.15-18-0593-00-007a</a:t>
            </a:r>
            <a:endParaRPr lang="ko-KR" altLang="en-US" sz="1400" b="1" dirty="0">
              <a:latin typeface="+mj-lt"/>
            </a:endParaRPr>
          </a:p>
        </p:txBody>
      </p:sp>
      <p:sp>
        <p:nvSpPr>
          <p:cNvPr id="17" name="Date Placeholder 1"/>
          <p:cNvSpPr>
            <a:spLocks noGrp="1"/>
          </p:cNvSpPr>
          <p:nvPr>
            <p:ph type="dt" sz="half" idx="10"/>
          </p:nvPr>
        </p:nvSpPr>
        <p:spPr>
          <a:xfrm>
            <a:off x="685800" y="381456"/>
            <a:ext cx="1600200" cy="215444"/>
          </a:xfrm>
        </p:spPr>
        <p:txBody>
          <a:bodyPr/>
          <a:lstStyle/>
          <a:p>
            <a:r>
              <a:rPr lang="en-US" altLang="ko-KR" dirty="0"/>
              <a:t>Nov. 2018</a:t>
            </a:r>
            <a:endParaRPr lang="en-US" dirty="0"/>
          </a:p>
        </p:txBody>
      </p:sp>
    </p:spTree>
    <p:extLst>
      <p:ext uri="{BB962C8B-B14F-4D97-AF65-F5344CB8AC3E}">
        <p14:creationId xmlns:p14="http://schemas.microsoft.com/office/powerpoint/2010/main" val="3032158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b="1" dirty="0"/>
              <a:t>Conclusions</a:t>
            </a:r>
          </a:p>
        </p:txBody>
      </p:sp>
      <p:sp>
        <p:nvSpPr>
          <p:cNvPr id="3075" name="Content Placeholder 2"/>
          <p:cNvSpPr>
            <a:spLocks noGrp="1"/>
          </p:cNvSpPr>
          <p:nvPr>
            <p:ph idx="1"/>
          </p:nvPr>
        </p:nvSpPr>
        <p:spPr>
          <a:xfrm>
            <a:off x="685800" y="1524000"/>
            <a:ext cx="7946408" cy="4114800"/>
          </a:xfrm>
        </p:spPr>
        <p:txBody>
          <a:bodyPr/>
          <a:lstStyle/>
          <a:p>
            <a:pPr algn="just">
              <a:spcBef>
                <a:spcPts val="200"/>
              </a:spcBef>
              <a:spcAft>
                <a:spcPts val="200"/>
              </a:spcAft>
              <a:buFont typeface="Wingdings" pitchFamily="2" charset="2"/>
              <a:buChar char="v"/>
            </a:pPr>
            <a:r>
              <a:rPr lang="en-US" altLang="ko-KR" sz="2000" b="1" dirty="0"/>
              <a:t>IEEE 802.15.7-2018 (if approve in Dec. 4, 2018)</a:t>
            </a:r>
          </a:p>
          <a:p>
            <a:pPr marL="0" indent="0" algn="just">
              <a:spcBef>
                <a:spcPts val="200"/>
              </a:spcBef>
              <a:spcAft>
                <a:spcPts val="200"/>
              </a:spcAft>
              <a:buNone/>
            </a:pPr>
            <a:endParaRPr lang="en-US" sz="2000" b="1" dirty="0"/>
          </a:p>
          <a:p>
            <a:pPr algn="just">
              <a:spcBef>
                <a:spcPts val="200"/>
              </a:spcBef>
              <a:spcAft>
                <a:spcPts val="200"/>
              </a:spcAft>
              <a:buFont typeface="Wingdings" pitchFamily="2" charset="2"/>
              <a:buChar char="v"/>
            </a:pPr>
            <a:r>
              <a:rPr lang="en-US" sz="2000" b="1" dirty="0"/>
              <a:t>No more meeting after Nov. meeting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 name="Date Placeholder 1"/>
          <p:cNvSpPr>
            <a:spLocks noGrp="1"/>
          </p:cNvSpPr>
          <p:nvPr>
            <p:ph type="dt" sz="half" idx="10"/>
          </p:nvPr>
        </p:nvSpPr>
        <p:spPr>
          <a:xfrm>
            <a:off x="685800" y="381456"/>
            <a:ext cx="1600200" cy="215444"/>
          </a:xfrm>
        </p:spPr>
        <p:txBody>
          <a:bodyPr/>
          <a:lstStyle/>
          <a:p>
            <a:r>
              <a:rPr lang="en-US" altLang="ko-KR" dirty="0"/>
              <a:t>Nov. 2018</a:t>
            </a:r>
            <a:endParaRPr lang="en-US" dirty="0"/>
          </a:p>
        </p:txBody>
      </p:sp>
      <p:sp>
        <p:nvSpPr>
          <p:cNvPr id="10" name="TextBox 9"/>
          <p:cNvSpPr txBox="1"/>
          <p:nvPr/>
        </p:nvSpPr>
        <p:spPr>
          <a:xfrm>
            <a:off x="5715000" y="296840"/>
            <a:ext cx="3048000" cy="307777"/>
          </a:xfrm>
          <a:prstGeom prst="rect">
            <a:avLst/>
          </a:prstGeom>
          <a:noFill/>
        </p:spPr>
        <p:txBody>
          <a:bodyPr wrap="square" rtlCol="0">
            <a:spAutoFit/>
          </a:bodyPr>
          <a:lstStyle/>
          <a:p>
            <a:r>
              <a:rPr lang="en-US" altLang="ko-KR" sz="1400" b="1" dirty="0">
                <a:latin typeface="+mj-lt"/>
              </a:rPr>
              <a:t>doc.: </a:t>
            </a:r>
            <a:r>
              <a:rPr lang="en-US" sz="1400" b="1" dirty="0"/>
              <a:t>IEEE 802.15-18-0593-00-007a</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12840</TotalTime>
  <Words>193</Words>
  <Application>Microsoft Office PowerPoint</Application>
  <PresentationFormat>화면 슬라이드 쇼(4:3)</PresentationFormat>
  <Paragraphs>41</Paragraphs>
  <Slides>3</Slides>
  <Notes>1</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3</vt:i4>
      </vt:variant>
    </vt:vector>
  </HeadingPairs>
  <TitlesOfParts>
    <vt:vector size="6" baseType="lpstr">
      <vt:lpstr>Times New Roman</vt:lpstr>
      <vt:lpstr>Wingdings</vt:lpstr>
      <vt:lpstr>VLC_Composition_090917</vt:lpstr>
      <vt:lpstr>PowerPoint 프레젠테이션</vt:lpstr>
      <vt:lpstr>PowerPoint 프레젠테이션</vt:lpstr>
      <vt:lpstr>Conclusions</vt:lpstr>
    </vt:vector>
  </TitlesOfParts>
  <Company>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장영민</cp:lastModifiedBy>
  <cp:revision>926</cp:revision>
  <cp:lastPrinted>2013-09-15T00:13:49Z</cp:lastPrinted>
  <dcterms:created xsi:type="dcterms:W3CDTF">2009-09-18T11:31:33Z</dcterms:created>
  <dcterms:modified xsi:type="dcterms:W3CDTF">2018-11-14T07:51:43Z</dcterms:modified>
</cp:coreProperties>
</file>