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66" r:id="rId5"/>
    <p:sldId id="286" r:id="rId6"/>
    <p:sldId id="285"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7" autoAdjust="0"/>
  </p:normalViewPr>
  <p:slideViewPr>
    <p:cSldViewPr snapToGrid="0">
      <p:cViewPr varScale="1">
        <p:scale>
          <a:sx n="60" d="100"/>
          <a:sy n="60" d="100"/>
        </p:scale>
        <p:origin x="141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2018/11/14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911289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smtClean="0"/>
              <a:pPr eaLnBrk="1" hangingPunct="1">
                <a:spcBef>
                  <a:spcPct val="0"/>
                </a:spcBef>
              </a:pPr>
              <a:t>5</a:t>
            </a:fld>
            <a:endParaRPr lang="en-US" altLang="ja-JP" sz="2400"/>
          </a:p>
        </p:txBody>
      </p:sp>
    </p:spTree>
    <p:extLst>
      <p:ext uri="{BB962C8B-B14F-4D97-AF65-F5344CB8AC3E}">
        <p14:creationId xmlns:p14="http://schemas.microsoft.com/office/powerpoint/2010/main" val="2861550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smtClean="0"/>
              <a:pPr eaLnBrk="1" hangingPunct="1">
                <a:spcBef>
                  <a:spcPct val="0"/>
                </a:spcBef>
              </a:pPr>
              <a:t>7</a:t>
            </a:fld>
            <a:endParaRPr lang="en-US" altLang="ja-JP" sz="240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802.15-18-0588-00-0dep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755883" cy="307777"/>
          </a:xfrm>
          <a:prstGeom prst="rect">
            <a:avLst/>
          </a:prstGeom>
        </p:spPr>
        <p:txBody>
          <a:bodyPr wrap="none">
            <a:spAutoFit/>
          </a:bodyPr>
          <a:lstStyle/>
          <a:p>
            <a:r>
              <a:rPr lang="en-US" altLang="ja-JP" sz="1400" dirty="0"/>
              <a:t>Ryuji Kohno(YNU/CWC-Nippon)</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955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November Closing Report 2018]	</a:t>
            </a:r>
          </a:p>
          <a:p>
            <a:r>
              <a:rPr lang="en-US" altLang="ja-JP" sz="1600" b="1" dirty="0">
                <a:ea typeface="ＭＳ Ｐゴシック" charset="-128"/>
              </a:rPr>
              <a:t>Date Submitted: </a:t>
            </a:r>
            <a:r>
              <a:rPr lang="en-US" altLang="ja-JP" sz="1600" dirty="0">
                <a:ea typeface="ＭＳ Ｐゴシック" charset="-128"/>
              </a:rPr>
              <a:t>[15 November 2018]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July Meeting at San Diego in 2018.]</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6"/>
            <a:ext cx="7558608" cy="4824536"/>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Bangkok, Thailand</a:t>
            </a:r>
            <a:br>
              <a:rPr lang="en-US" altLang="ja-JP" dirty="0">
                <a:ea typeface="ＭＳ Ｐゴシック" pitchFamily="50" charset="-128"/>
              </a:rPr>
            </a:br>
            <a:r>
              <a:rPr lang="en-US" altLang="ja-JP" dirty="0">
                <a:ea typeface="ＭＳ Ｐゴシック" pitchFamily="50" charset="-128"/>
              </a:rPr>
              <a:t>November 15</a:t>
            </a:r>
            <a:r>
              <a:rPr lang="en-US" altLang="ja-JP" baseline="30000" dirty="0">
                <a:ea typeface="ＭＳ Ｐゴシック" pitchFamily="50" charset="-128"/>
              </a:rPr>
              <a:t>th</a:t>
            </a:r>
            <a:r>
              <a:rPr lang="en-US" altLang="ja-JP" dirty="0">
                <a:ea typeface="ＭＳ Ｐゴシック" pitchFamily="50" charset="-128"/>
              </a:rPr>
              <a:t>, 2018</a:t>
            </a:r>
            <a:br>
              <a:rPr lang="en-US" altLang="ja-JP" dirty="0">
                <a:ea typeface="ＭＳ Ｐゴシック" pitchFamily="50" charset="-128"/>
              </a:rPr>
            </a:br>
            <a:br>
              <a:rPr lang="en-US" altLang="ja-JP" dirty="0">
                <a:ea typeface="ＭＳ Ｐゴシック" pitchFamily="50" charset="-128"/>
              </a:rPr>
            </a:br>
            <a:r>
              <a:rPr lang="en-US" altLang="ja-JP" sz="3200" dirty="0">
                <a:ea typeface="ＭＳ Ｐゴシック" pitchFamily="50" charset="-128"/>
              </a:rPr>
              <a:t>Ryuji Kohno(YNU/CWC-Nippon)</a:t>
            </a:r>
            <a:endParaRPr lang="ja-JP"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260550"/>
            <a:ext cx="8568951" cy="5132541"/>
          </a:xfrm>
        </p:spPr>
        <p:txBody>
          <a:bodyPr/>
          <a:lstStyle/>
          <a:p>
            <a:pPr algn="just">
              <a:lnSpc>
                <a:spcPts val="2400"/>
              </a:lnSpc>
            </a:pPr>
            <a:r>
              <a:rPr lang="en-US" altLang="ja-JP" sz="2000" dirty="0"/>
              <a:t>IG-DEP activities including background and necessity of a new standard, CFI, responses for CFI, application matrix, focused use cases, additional use cases technical requirement, draft of PAR and CSD have been reviewed again.</a:t>
            </a:r>
          </a:p>
          <a:p>
            <a:pPr algn="just">
              <a:lnSpc>
                <a:spcPts val="2400"/>
              </a:lnSpc>
            </a:pPr>
            <a:r>
              <a:rPr lang="en-US" altLang="ja-JP" sz="2000" dirty="0"/>
              <a:t>Corresponding to request of cooperation from ETSI </a:t>
            </a:r>
            <a:r>
              <a:rPr lang="en-US" altLang="ja-JP" sz="2000" dirty="0" err="1"/>
              <a:t>smartBAN</a:t>
            </a:r>
            <a:r>
              <a:rPr lang="en-US" altLang="ja-JP" sz="2000" dirty="0"/>
              <a:t> and smart M2M, commonality and uniqueness have been discussed. </a:t>
            </a:r>
          </a:p>
          <a:p>
            <a:pPr algn="just">
              <a:lnSpc>
                <a:spcPts val="2400"/>
              </a:lnSpc>
            </a:pPr>
            <a:r>
              <a:rPr lang="en-US" altLang="ja-JP" sz="2000" dirty="0"/>
              <a:t>Primary use cases with large demand of this standard from car and car electronics manufactures such as internal car, intervehicle and factory manufacturing line networks have been focused but extension of medical BAN to car BAN has been discussed.</a:t>
            </a:r>
          </a:p>
          <a:p>
            <a:pPr algn="just">
              <a:lnSpc>
                <a:spcPts val="2400"/>
              </a:lnSpc>
            </a:pPr>
            <a:r>
              <a:rPr lang="en-US" altLang="ja-JP" sz="2000" dirty="0"/>
              <a:t>Discussion with IEEE802.15.4z was helpful to speed up IG-DEP. </a:t>
            </a:r>
          </a:p>
          <a:p>
            <a:pPr algn="just">
              <a:lnSpc>
                <a:spcPts val="2400"/>
              </a:lnSpc>
            </a:pPr>
            <a:r>
              <a:rPr lang="en-US" altLang="ja-JP" sz="2000" dirty="0"/>
              <a:t>Better approach such as amendment of 15.6 MAC has been discussed.</a:t>
            </a:r>
          </a:p>
          <a:p>
            <a:pPr algn="just">
              <a:lnSpc>
                <a:spcPts val="2400"/>
              </a:lnSpc>
            </a:pPr>
            <a:r>
              <a:rPr lang="en-US" altLang="ja-JP" sz="2000" dirty="0"/>
              <a:t>By updating technical requirement table for dependable BAN, focused use cases which have common requirement has been summarized.</a:t>
            </a:r>
          </a:p>
          <a:p>
            <a:pPr algn="just">
              <a:lnSpc>
                <a:spcPts val="2400"/>
              </a:lnSpc>
            </a:pPr>
            <a:r>
              <a:rPr lang="en-US" altLang="ja-JP" sz="2000" dirty="0"/>
              <a:t>Before next March meeting, next action will be determined.</a:t>
            </a:r>
          </a:p>
        </p:txBody>
      </p:sp>
      <p:sp>
        <p:nvSpPr>
          <p:cNvPr id="3" name="タイトル 2"/>
          <p:cNvSpPr>
            <a:spLocks noGrp="1"/>
          </p:cNvSpPr>
          <p:nvPr>
            <p:ph type="title"/>
          </p:nvPr>
        </p:nvSpPr>
        <p:spPr>
          <a:xfrm>
            <a:off x="685800" y="548680"/>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258757990"/>
              </p:ext>
            </p:extLst>
          </p:nvPr>
        </p:nvGraphicFramePr>
        <p:xfrm>
          <a:off x="956916" y="1556792"/>
          <a:ext cx="7287490" cy="4718597"/>
        </p:xfrm>
        <a:graphic>
          <a:graphicData uri="http://schemas.openxmlformats.org/drawingml/2006/table">
            <a:tbl>
              <a:tblPr firstRow="1" bandRow="1">
                <a:tableStyleId>{93296810-A885-4BE3-A3E7-6D5BEEA58F35}</a:tableStyleId>
              </a:tblPr>
              <a:tblGrid>
                <a:gridCol w="967577">
                  <a:extLst>
                    <a:ext uri="{9D8B030D-6E8A-4147-A177-3AD203B41FA5}">
                      <a16:colId xmlns:a16="http://schemas.microsoft.com/office/drawing/2014/main" val="20000"/>
                    </a:ext>
                  </a:extLst>
                </a:gridCol>
                <a:gridCol w="1495379">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Apartment 8</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r>
                        <a:rPr kumimoji="1" lang="en-US" altLang="ja-JP" dirty="0">
                          <a:solidFill>
                            <a:schemeClr val="tx1"/>
                          </a:solidFill>
                        </a:rPr>
                        <a:t>IG-DEP</a:t>
                      </a:r>
                    </a:p>
                    <a:p>
                      <a:pPr algn="ctr"/>
                      <a:r>
                        <a:rPr kumimoji="1" lang="en-US" altLang="ja-JP" dirty="0">
                          <a:solidFill>
                            <a:schemeClr val="tx1"/>
                          </a:solidFill>
                        </a:rPr>
                        <a:t>Apartment 8</a:t>
                      </a:r>
                    </a:p>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Apartment 8</a:t>
                      </a: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a:t>
                      </a:r>
                    </a:p>
                    <a:p>
                      <a:pPr algn="ctr"/>
                      <a:r>
                        <a:rPr kumimoji="1" lang="en-US" altLang="ja-JP" dirty="0">
                          <a:solidFill>
                            <a:schemeClr val="tx1"/>
                          </a:solidFill>
                        </a:rPr>
                        <a:t>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175644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762000"/>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219621" y="1380877"/>
            <a:ext cx="8784976"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Discussion in Previous Meetings </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Call for Agenda in this week </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of IG-DEP activities</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1.   Overview of Review of IG Dependability Activities for Cars and other IoT &amp; M2M Use cases and Amendment of IEEE802.15.6 Wireless Medical BAN15-18-0347-00-0dep</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Overview of ETSI Smart BAN Project Activities                doc.#15-18-0535-01-0dep</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Reviewing IEICE TC on Reliable Communication and Control (RCC)   18-0304-02                                                               </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Reviewing IEICE TC on Healthcare and Medical Information Communication Technology (MICT)                                                                     doc.#15-18-0305-02</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ETSI </a:t>
            </a:r>
            <a:r>
              <a:rPr lang="en-US" altLang="ja-JP" sz="1800" dirty="0" err="1">
                <a:solidFill>
                  <a:schemeClr val="tx1"/>
                </a:solidFill>
                <a:latin typeface="Times New Roman" pitchFamily="18" charset="0"/>
                <a:cs typeface="Times New Roman" pitchFamily="18" charset="0"/>
              </a:rPr>
              <a:t>SmartBAN</a:t>
            </a:r>
            <a:r>
              <a:rPr lang="en-US" altLang="ja-JP" sz="1800" dirty="0">
                <a:solidFill>
                  <a:schemeClr val="tx1"/>
                </a:solidFill>
                <a:latin typeface="Times New Roman" pitchFamily="18" charset="0"/>
                <a:cs typeface="Times New Roman" pitchFamily="18" charset="0"/>
              </a:rPr>
              <a:t> –SmartM2M joint meeting                        doc.#15-18-586-00-0dep</a:t>
            </a:r>
          </a:p>
          <a:p>
            <a:pPr marL="0" lvl="0" indent="0"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ea typeface="+mn-ea"/>
                <a:cs typeface="Times New Roman" pitchFamily="18" charset="0"/>
              </a:rPr>
              <a:t>   Discussion</a:t>
            </a:r>
            <a:endParaRPr lang="en-US" altLang="ja-JP" sz="1800" dirty="0">
              <a:solidFill>
                <a:schemeClr val="tx1"/>
              </a:solidFill>
              <a:latin typeface="Times New Roman" pitchFamily="18" charset="0"/>
              <a:cs typeface="Times New Roman" pitchFamily="18" charset="0"/>
            </a:endParaRP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6. Review of IEEE802.15.6 Wireless Medical BAN                  doc.#15-18-0384-00-odep</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7. Focused and Additional Applications, and Updated  Technical Requirements </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doc.#15-18-0575-02-0dep</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8. Discussion on enable MAC and PHY technologies for enhanced dependability</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9. Discussion on approach to net step either a new standard, amendment of 15.6 or others</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10. </a:t>
            </a:r>
            <a:r>
              <a:rPr lang="en-US" altLang="ja-JP" sz="2000" dirty="0">
                <a:solidFill>
                  <a:schemeClr val="tx1"/>
                </a:solidFill>
                <a:latin typeface="Times New Roman" pitchFamily="18" charset="0"/>
                <a:cs typeface="Times New Roman" pitchFamily="18" charset="0"/>
              </a:rPr>
              <a:t>Necessary Process and Possible Timeline to SG and next steps</a:t>
            </a: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5</a:t>
            </a:fld>
            <a:endParaRPr lang="en-US" altLang="ja-JP" sz="1200">
              <a:latin typeface="Times New Roman" pitchFamily="18" charset="0"/>
            </a:endParaRP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55430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268761"/>
            <a:ext cx="8676456" cy="5256583"/>
          </a:xfrm>
        </p:spPr>
        <p:txBody>
          <a:bodyPr/>
          <a:lstStyle/>
          <a:p>
            <a:pPr marL="0" indent="0">
              <a:lnSpc>
                <a:spcPts val="2000"/>
              </a:lnSpc>
              <a:buNone/>
            </a:pPr>
            <a:r>
              <a:rPr lang="is-IS" altLang="ja-JP" sz="2000" dirty="0"/>
              <a:t>15-18-0380-01-0dep-ig-dependability-july-2018-meeting-agenda</a:t>
            </a:r>
          </a:p>
          <a:p>
            <a:pPr marL="0" indent="0">
              <a:lnSpc>
                <a:spcPts val="2000"/>
              </a:lnSpc>
              <a:buNone/>
            </a:pPr>
            <a:r>
              <a:rPr lang="is-IS" altLang="ja-JP" sz="2000" dirty="0"/>
              <a:t>15-18-0526-01-0dep-ig-dep-opening-information-for-november-2018</a:t>
            </a:r>
          </a:p>
          <a:p>
            <a:pPr marL="0" indent="0">
              <a:lnSpc>
                <a:spcPts val="2000"/>
              </a:lnSpc>
              <a:buNone/>
            </a:pPr>
            <a:r>
              <a:rPr lang="is-IS" altLang="ja-JP" sz="2000" dirty="0"/>
              <a:t>15-18-0527-03-0dep-ig-dependability-november-meeting-agenda</a:t>
            </a:r>
          </a:p>
          <a:p>
            <a:pPr marL="0" indent="0">
              <a:lnSpc>
                <a:spcPts val="2000"/>
              </a:lnSpc>
              <a:buNone/>
            </a:pPr>
            <a:r>
              <a:rPr lang="en-US" altLang="ja-JP" sz="2000" dirty="0"/>
              <a:t>15-18-0347-00-0dep-ig-dep-overview-of-IG-DEP-Overview of Review of IG Dependability Activities for Cars and other IoT &amp; M2M Use cases and Amendment of IEEE802.15.6 Wireless Medical </a:t>
            </a:r>
          </a:p>
          <a:p>
            <a:pPr marL="0" indent="0">
              <a:lnSpc>
                <a:spcPts val="2000"/>
              </a:lnSpc>
              <a:buNone/>
            </a:pPr>
            <a:r>
              <a:rPr lang="en-US" altLang="ja-JP" sz="2000" dirty="0"/>
              <a:t>15-18-0535-01-0dep-ig-dep-Overview of ETSI Smart BAN Project Activities</a:t>
            </a:r>
          </a:p>
          <a:p>
            <a:pPr marL="0" indent="0">
              <a:lnSpc>
                <a:spcPts val="2000"/>
              </a:lnSpc>
              <a:buNone/>
            </a:pPr>
            <a:r>
              <a:rPr lang="en-US" altLang="ja-JP" sz="2000" dirty="0"/>
              <a:t>15-18-0546-03-0dep-ig-dep-Update of UWB Radio Regulation in Japan</a:t>
            </a:r>
          </a:p>
          <a:p>
            <a:pPr marL="0" indent="0">
              <a:lnSpc>
                <a:spcPts val="2000"/>
              </a:lnSpc>
              <a:buNone/>
            </a:pPr>
            <a:r>
              <a:rPr lang="en-US" altLang="ja-JP" sz="2000" dirty="0"/>
              <a:t>15-18-0575-01-0dep-ig-dep-IG DEP  Focused and Additional Applications, and Updated  Technical Requirements </a:t>
            </a:r>
          </a:p>
          <a:p>
            <a:pPr marL="0" indent="0">
              <a:lnSpc>
                <a:spcPts val="2000"/>
              </a:lnSpc>
              <a:buNone/>
            </a:pPr>
            <a:r>
              <a:rPr lang="en-US" altLang="ja-JP" sz="2000" dirty="0"/>
              <a:t>15-18-0306-02-0dep-ig-dep-Overview of Japanese IEICE TC on Reliable Communication and Control (RCC)</a:t>
            </a:r>
          </a:p>
          <a:p>
            <a:pPr marL="0" indent="0">
              <a:lnSpc>
                <a:spcPts val="2000"/>
              </a:lnSpc>
              <a:buNone/>
            </a:pPr>
            <a:r>
              <a:rPr lang="en-US" altLang="ja-JP" sz="2000" dirty="0"/>
              <a:t>15-18-0307-02-0dep-ig-dep-Japanese IEICE TC on Healthcare and Medical Information Communication Technology (MICT)</a:t>
            </a:r>
          </a:p>
          <a:p>
            <a:pPr marL="0" indent="0">
              <a:lnSpc>
                <a:spcPts val="2000"/>
              </a:lnSpc>
              <a:buNone/>
            </a:pPr>
            <a:r>
              <a:rPr lang="en-US" altLang="ja-JP" sz="2000" dirty="0"/>
              <a:t>15-18-0308-02-0dep-ig-dep-ETSI TC Smart BAN Update</a:t>
            </a:r>
          </a:p>
          <a:p>
            <a:pPr marL="0" indent="0">
              <a:lnSpc>
                <a:spcPts val="2000"/>
              </a:lnSpc>
              <a:buNone/>
            </a:pPr>
            <a:r>
              <a:rPr lang="fi-FI" altLang="ja-JP" sz="2000" dirty="0"/>
              <a:t>15-18-0595-00-0dep-ig-dep-november-2018-meeting-minutes</a:t>
            </a:r>
          </a:p>
          <a:p>
            <a:pPr marL="0" indent="0">
              <a:lnSpc>
                <a:spcPts val="2000"/>
              </a:lnSpc>
              <a:buNone/>
            </a:pPr>
            <a:r>
              <a:rPr lang="fi-FI" altLang="ja-JP" sz="2000" dirty="0"/>
              <a:t>15-18-0588-00-0dep-ig-dep-november-2018-closing-report</a:t>
            </a:r>
          </a:p>
          <a:p>
            <a:pPr marL="0" indent="0">
              <a:lnSpc>
                <a:spcPts val="2000"/>
              </a:lnSpc>
              <a:buNone/>
            </a:pPr>
            <a:r>
              <a:rPr lang="fi-FI" altLang="ja-JP" sz="1800" dirty="0"/>
              <a:t>			           </a:t>
            </a:r>
            <a:endParaRPr kumimoji="1" lang="ja-JP" altLang="en-US" sz="1800" dirty="0"/>
          </a:p>
        </p:txBody>
      </p:sp>
      <p:sp>
        <p:nvSpPr>
          <p:cNvPr id="3" name="タイトル 2"/>
          <p:cNvSpPr>
            <a:spLocks noGrp="1"/>
          </p:cNvSpPr>
          <p:nvPr>
            <p:ph type="title"/>
          </p:nvPr>
        </p:nvSpPr>
        <p:spPr>
          <a:xfrm>
            <a:off x="611560" y="476672"/>
            <a:ext cx="7772400" cy="798984"/>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7180</TotalTime>
  <Words>561</Words>
  <Application>Microsoft Office PowerPoint</Application>
  <PresentationFormat>画面に合わせる (4:3)</PresentationFormat>
  <Paragraphs>111</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Arial Unicode MS</vt:lpstr>
      <vt:lpstr>굴림</vt:lpstr>
      <vt:lpstr>ＭＳ Ｐゴシック</vt:lpstr>
      <vt:lpstr>游ゴシック</vt:lpstr>
      <vt:lpstr>Arial</vt:lpstr>
      <vt:lpstr>Times New Roman</vt:lpstr>
      <vt:lpstr>Wingdings</vt:lpstr>
      <vt:lpstr>IEEE-P802_15</vt:lpstr>
      <vt:lpstr>PowerPoint プレゼンテーション</vt:lpstr>
      <vt:lpstr>IEEE 802.15 IG DEP   Closing Report  Bangkok, Thailand November 15th, 2018  Ryuji Kohno(YNU/CWC-Nippon)</vt:lpstr>
      <vt:lpstr>Meeting Objectives</vt:lpstr>
      <vt:lpstr>IG DEP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kohno-ryuji-ns@ynu.jp</cp:lastModifiedBy>
  <cp:revision>43</cp:revision>
  <dcterms:created xsi:type="dcterms:W3CDTF">2018-03-06T17:15:04Z</dcterms:created>
  <dcterms:modified xsi:type="dcterms:W3CDTF">2018-11-14T09:23:20Z</dcterms:modified>
</cp:coreProperties>
</file>