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4"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p:scale>
          <a:sx n="80" d="100"/>
          <a:sy n="80" d="100"/>
        </p:scale>
        <p:origin x="642" y="-8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802.15-18-0197-00-0thz_May_2018_Closing_Plenary_Slides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November  2018</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May 2018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a:t>
            </a:r>
            <a:r>
              <a:rPr lang="en-US" sz="1600" b="1">
                <a:solidFill>
                  <a:schemeClr val="tx2"/>
                </a:solidFill>
              </a:rPr>
              <a:t>: </a:t>
            </a:r>
            <a:r>
              <a:rPr lang="en-US" sz="1600" smtClean="0">
                <a:solidFill>
                  <a:schemeClr val="tx2"/>
                </a:solidFill>
              </a:rPr>
              <a:t> </a:t>
            </a:r>
            <a:r>
              <a:rPr lang="en-US" sz="1600" smtClean="0">
                <a:solidFill>
                  <a:schemeClr val="tx2"/>
                </a:solidFill>
              </a:rPr>
              <a:t>15 </a:t>
            </a:r>
            <a:r>
              <a:rPr lang="en-US" sz="1600" dirty="0" smtClean="0">
                <a:solidFill>
                  <a:schemeClr val="tx2"/>
                </a:solidFill>
              </a:rPr>
              <a:t>November 2018</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TAG THz  November 2018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TAG </a:t>
            </a:r>
            <a:r>
              <a:rPr lang="de-DE" dirty="0" err="1" smtClean="0"/>
              <a:t>THz</a:t>
            </a:r>
            <a:r>
              <a:rPr lang="de-DE" dirty="0" smtClean="0"/>
              <a:t> November 2018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November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meetings</a:t>
            </a:r>
            <a:r>
              <a:rPr lang="de-DE" sz="1800" dirty="0" smtClean="0"/>
              <a:t> on Mon AM1 </a:t>
            </a:r>
            <a:r>
              <a:rPr lang="de-DE" sz="1800" dirty="0" err="1" smtClean="0"/>
              <a:t>and</a:t>
            </a:r>
            <a:r>
              <a:rPr lang="de-DE" sz="1800" dirty="0" smtClean="0"/>
              <a:t> on </a:t>
            </a:r>
            <a:r>
              <a:rPr lang="de-DE" sz="1800" dirty="0" err="1" smtClean="0"/>
              <a:t>Wed</a:t>
            </a:r>
            <a:r>
              <a:rPr lang="de-DE" sz="1800" dirty="0" smtClean="0"/>
              <a:t> PM2</a:t>
            </a:r>
          </a:p>
          <a:p>
            <a:pPr lvl="1"/>
            <a:r>
              <a:rPr lang="de-DE" sz="1800" dirty="0" smtClean="0"/>
              <a:t>15 </a:t>
            </a:r>
            <a:r>
              <a:rPr lang="de-DE" sz="1800" dirty="0" err="1" smtClean="0"/>
              <a:t>p</a:t>
            </a:r>
            <a:r>
              <a:rPr lang="de-DE" sz="1800" dirty="0" err="1" smtClean="0"/>
              <a:t>articipants</a:t>
            </a:r>
            <a:r>
              <a:rPr lang="de-DE" sz="1800" dirty="0" smtClean="0"/>
              <a:t> </a:t>
            </a:r>
            <a:endParaRPr lang="de-DE" sz="1800" dirty="0" smtClean="0"/>
          </a:p>
          <a:p>
            <a:r>
              <a:rPr lang="de-DE" sz="1800" dirty="0" smtClean="0"/>
              <a:t>Tutorial on </a:t>
            </a:r>
            <a:r>
              <a:rPr lang="de-DE" sz="1800" dirty="0" err="1" smtClean="0"/>
              <a:t>Monday</a:t>
            </a:r>
            <a:r>
              <a:rPr lang="de-DE" sz="1800" dirty="0" smtClean="0"/>
              <a:t> </a:t>
            </a:r>
            <a:r>
              <a:rPr lang="de-DE" sz="1800" dirty="0" err="1" smtClean="0"/>
              <a:t>evening</a:t>
            </a:r>
            <a:endParaRPr lang="de-DE" sz="1800" dirty="0" smtClean="0"/>
          </a:p>
          <a:p>
            <a:r>
              <a:rPr lang="de-DE" sz="1800" dirty="0" smtClean="0"/>
              <a:t>4 </a:t>
            </a:r>
            <a:r>
              <a:rPr lang="de-DE" sz="1800" dirty="0" err="1" smtClean="0"/>
              <a:t>contributions</a:t>
            </a:r>
            <a:r>
              <a:rPr lang="de-DE" sz="1800" dirty="0" smtClean="0"/>
              <a:t>:</a:t>
            </a:r>
            <a:endParaRPr lang="de-DE" sz="1800" dirty="0"/>
          </a:p>
          <a:p>
            <a:pPr lvl="1"/>
            <a:r>
              <a:rPr lang="en-US" sz="1600" b="1" u="sng" dirty="0" smtClean="0"/>
              <a:t>Contribution </a:t>
            </a:r>
            <a:r>
              <a:rPr lang="en-US" sz="1600" b="1" u="sng" dirty="0"/>
              <a:t>#1</a:t>
            </a:r>
            <a:r>
              <a:rPr lang="en-US" sz="1600" dirty="0"/>
              <a:t> (Rehearsal for the tutorial in Monday </a:t>
            </a:r>
            <a:r>
              <a:rPr lang="en-US" sz="1600" dirty="0" smtClean="0"/>
              <a:t>evening)</a:t>
            </a:r>
            <a:r>
              <a:rPr lang="de-DE" sz="1600" dirty="0"/>
              <a:t> </a:t>
            </a:r>
            <a:r>
              <a:rPr lang="en-US" sz="1600" dirty="0" smtClean="0"/>
              <a:t>Thomas </a:t>
            </a:r>
            <a:r>
              <a:rPr lang="en-US" sz="1600" dirty="0" err="1"/>
              <a:t>Kürner</a:t>
            </a:r>
            <a:r>
              <a:rPr lang="en-US" sz="1600" dirty="0"/>
              <a:t>, Akifumi Kasamatsu, Onur Sahin, and Carlos Castro, “Tutorial: THz Communications - An Overview and Options for IEEE 802 Standardization” (15-18 -0516r2) </a:t>
            </a:r>
            <a:endParaRPr lang="de-DE" sz="1600" dirty="0"/>
          </a:p>
          <a:p>
            <a:pPr lvl="1"/>
            <a:r>
              <a:rPr lang="en-US" sz="1600" b="1" u="sng" dirty="0" smtClean="0"/>
              <a:t>Contribution </a:t>
            </a:r>
            <a:r>
              <a:rPr lang="en-US" sz="1600" b="1" u="sng" dirty="0"/>
              <a:t>#</a:t>
            </a:r>
            <a:r>
              <a:rPr lang="en-US" sz="1600" b="1" u="sng" dirty="0" smtClean="0"/>
              <a:t>2</a:t>
            </a:r>
            <a:r>
              <a:rPr lang="de-DE" sz="1600" dirty="0"/>
              <a:t> </a:t>
            </a:r>
            <a:r>
              <a:rPr lang="en-US" sz="1600" dirty="0" smtClean="0"/>
              <a:t>Thomas </a:t>
            </a:r>
            <a:r>
              <a:rPr lang="en-US" sz="1600" dirty="0" err="1"/>
              <a:t>Kürner</a:t>
            </a:r>
            <a:r>
              <a:rPr lang="en-US" sz="1600" dirty="0"/>
              <a:t>, Tetsuya Kawanishi “Introduction to the Horizon 2020 EU-Japan Project </a:t>
            </a:r>
            <a:r>
              <a:rPr lang="en-US" sz="1600" dirty="0" err="1"/>
              <a:t>ThoR</a:t>
            </a:r>
            <a:r>
              <a:rPr lang="en-US" sz="1600" dirty="0"/>
              <a:t>” (15-18 -</a:t>
            </a:r>
            <a:r>
              <a:rPr lang="en-US" sz="1600" dirty="0" smtClean="0"/>
              <a:t>0518r2)</a:t>
            </a:r>
            <a:endParaRPr lang="de-DE" sz="1600" dirty="0"/>
          </a:p>
          <a:p>
            <a:pPr lvl="1"/>
            <a:r>
              <a:rPr lang="en-US" sz="1600" b="1" u="sng" dirty="0" smtClean="0"/>
              <a:t>Contribution </a:t>
            </a:r>
            <a:r>
              <a:rPr lang="en-US" sz="1600" b="1" u="sng" dirty="0"/>
              <a:t>#</a:t>
            </a:r>
            <a:r>
              <a:rPr lang="en-US" sz="1600" b="1" u="sng" dirty="0" smtClean="0"/>
              <a:t>3</a:t>
            </a:r>
            <a:r>
              <a:rPr lang="de-DE" sz="1600" dirty="0"/>
              <a:t> </a:t>
            </a:r>
            <a:r>
              <a:rPr lang="en-US" sz="1600" dirty="0" smtClean="0"/>
              <a:t>Tetsuya </a:t>
            </a:r>
            <a:r>
              <a:rPr lang="en-US" sz="1600" dirty="0"/>
              <a:t>Kawanishi “Impact of wind on link performance in fixed wireless services” (15-18 -0565) </a:t>
            </a:r>
            <a:endParaRPr lang="de-DE" sz="1600" dirty="0"/>
          </a:p>
          <a:p>
            <a:pPr lvl="1"/>
            <a:r>
              <a:rPr lang="en-US" sz="1600" b="1" u="sng" dirty="0" smtClean="0"/>
              <a:t>Contribution </a:t>
            </a:r>
            <a:r>
              <a:rPr lang="en-US" sz="1600" b="1" u="sng" dirty="0"/>
              <a:t>#</a:t>
            </a:r>
            <a:r>
              <a:rPr lang="en-US" sz="1600" b="1" u="sng" dirty="0" smtClean="0"/>
              <a:t>4</a:t>
            </a:r>
            <a:r>
              <a:rPr lang="de-DE" sz="1600" dirty="0"/>
              <a:t> </a:t>
            </a:r>
            <a:r>
              <a:rPr lang="en-US" sz="1600" dirty="0" smtClean="0"/>
              <a:t>Thomas </a:t>
            </a:r>
            <a:r>
              <a:rPr lang="en-US" sz="1600" dirty="0" err="1"/>
              <a:t>Kürner</a:t>
            </a:r>
            <a:r>
              <a:rPr lang="en-US" sz="1600" dirty="0"/>
              <a:t>, “300 GHz Channel Measurements in a Real Data Center - First Results” (15-18 -0519) </a:t>
            </a:r>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smtClean="0"/>
              <a:t>November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a:t>
            </a:r>
            <a:r>
              <a:rPr lang="de-DE" dirty="0" err="1" smtClean="0"/>
              <a:t>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TAG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de-DE" sz="1800" dirty="0" smtClean="0">
                <a:solidFill>
                  <a:srgbClr val="000000"/>
                </a:solidFill>
              </a:rPr>
              <a:t>March 2019 @ IEEE 802 </a:t>
            </a:r>
            <a:r>
              <a:rPr lang="de-DE" sz="1800" dirty="0" err="1" smtClean="0">
                <a:solidFill>
                  <a:srgbClr val="000000"/>
                </a:solidFill>
              </a:rPr>
              <a:t>Plenary</a:t>
            </a:r>
            <a:r>
              <a:rPr lang="de-DE" sz="1800" dirty="0" smtClean="0">
                <a:solidFill>
                  <a:srgbClr val="000000"/>
                </a:solidFill>
              </a:rPr>
              <a:t>, Vancouver, Canada</a:t>
            </a:r>
          </a:p>
          <a:p>
            <a:pPr marL="698500" lvl="2" indent="-266700">
              <a:spcAft>
                <a:spcPts val="0"/>
              </a:spcAft>
              <a:buFont typeface="Arial" pitchFamily="34" charset="0"/>
              <a:buChar char="•"/>
            </a:pPr>
            <a:r>
              <a:rPr lang="de-DE" sz="1800" dirty="0" err="1" smtClean="0">
                <a:solidFill>
                  <a:srgbClr val="000000"/>
                </a:solidFill>
              </a:rPr>
              <a:t>July</a:t>
            </a:r>
            <a:r>
              <a:rPr lang="de-DE" sz="1800" dirty="0" smtClean="0">
                <a:solidFill>
                  <a:srgbClr val="000000"/>
                </a:solidFill>
              </a:rPr>
              <a:t> 2019 @ IEEE 802 </a:t>
            </a:r>
            <a:r>
              <a:rPr lang="de-DE" sz="1800" dirty="0" err="1" smtClean="0">
                <a:solidFill>
                  <a:srgbClr val="000000"/>
                </a:solidFill>
              </a:rPr>
              <a:t>Plenary</a:t>
            </a:r>
            <a:r>
              <a:rPr lang="de-DE" sz="1800" dirty="0" smtClean="0">
                <a:solidFill>
                  <a:srgbClr val="000000"/>
                </a:solidFill>
              </a:rPr>
              <a:t>, Vienna, Austria</a:t>
            </a:r>
          </a:p>
          <a:p>
            <a:pPr marL="698500" lvl="2" indent="-266700">
              <a:spcAft>
                <a:spcPts val="0"/>
              </a:spcAft>
              <a:buNone/>
            </a:pP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2018</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226</Words>
  <Application>Microsoft Office PowerPoint</Application>
  <PresentationFormat>Bildschirmpräsentation (4:3)</PresentationFormat>
  <Paragraphs>44</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TAG THz November 2018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136</cp:revision>
  <cp:lastPrinted>1998-02-10T13:28:06Z</cp:lastPrinted>
  <dcterms:created xsi:type="dcterms:W3CDTF">2012-11-14T22:04:21Z</dcterms:created>
  <dcterms:modified xsi:type="dcterms:W3CDTF">2018-11-15T01:32:59Z</dcterms:modified>
</cp:coreProperties>
</file>