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9" r:id="rId2"/>
    <p:sldId id="258" r:id="rId3"/>
    <p:sldId id="265" r:id="rId4"/>
    <p:sldId id="271" r:id="rId5"/>
    <p:sldId id="266" r:id="rId6"/>
    <p:sldId id="272" r:id="rId7"/>
    <p:sldId id="267" r:id="rId8"/>
    <p:sldId id="261" r:id="rId9"/>
    <p:sldId id="269" r:id="rId10"/>
    <p:sldId id="270" r:id="rId11"/>
    <p:sldId id="264"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32"/>
    <p:restoredTop sz="94666"/>
  </p:normalViewPr>
  <p:slideViewPr>
    <p:cSldViewPr>
      <p:cViewPr varScale="1">
        <p:scale>
          <a:sx n="112" d="100"/>
          <a:sy n="112" d="100"/>
        </p:scale>
        <p:origin x="1360" y="176"/>
      </p:cViewPr>
      <p:guideLst>
        <p:guide orient="horz" pos="2160"/>
        <p:guide pos="2880"/>
      </p:guideLst>
    </p:cSldViewPr>
  </p:slideViewPr>
  <p:notesTextViewPr>
    <p:cViewPr>
      <p:scale>
        <a:sx n="1" d="1"/>
        <a:sy n="1" d="1"/>
      </p:scale>
      <p:origin x="0" y="0"/>
    </p:cViewPr>
  </p:notesTextViewPr>
  <p:notesViewPr>
    <p:cSldViewPr>
      <p:cViewPr varScale="1">
        <p:scale>
          <a:sx n="81" d="100"/>
          <a:sy n="81" d="100"/>
        </p:scale>
        <p:origin x="3360" y="17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B26A7EC-7358-0A4C-A557-79CA2BBBC78E}"/>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97E2E4F7-0784-C44B-9C7A-3403D0F2C28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E14B812A-FA5D-0348-A566-5447C8CCF9FE}"/>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F8CA9208-610B-384A-A3B9-FDD49EDEB68B}"/>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E6491929-080D-CF46-BE9F-4B0FE5664E3F}" type="slidenum">
              <a:rPr lang="en-US" altLang="en-US"/>
              <a:pPr/>
              <a:t>‹#›</a:t>
            </a:fld>
            <a:endParaRPr lang="en-US" altLang="en-US"/>
          </a:p>
        </p:txBody>
      </p:sp>
      <p:sp>
        <p:nvSpPr>
          <p:cNvPr id="3078" name="Line 6">
            <a:extLst>
              <a:ext uri="{FF2B5EF4-FFF2-40B4-BE49-F238E27FC236}">
                <a16:creationId xmlns:a16="http://schemas.microsoft.com/office/drawing/2014/main" id="{BE335377-A3F0-FA46-9EB5-5663C57A54E0}"/>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305F74A-B209-A442-BCF2-5B0758900C4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CC8C5D10-A95A-D64D-B6DA-E9BF7761EAF0}"/>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0FE2741-1A85-B34F-B974-BB20CDE4AE55}"/>
              </a:ext>
            </a:extLst>
          </p:cNvPr>
          <p:cNvSpPr>
            <a:spLocks noGrp="1" noChangeArrowheads="1"/>
          </p:cNvSpPr>
          <p:nvPr>
            <p:ph type="hdr" sz="quarter"/>
          </p:nvPr>
        </p:nvSpPr>
        <p:spPr bwMode="auto">
          <a:xfrm>
            <a:off x="2933700" y="95706"/>
            <a:ext cx="33480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a:t>
            </a:r>
            <a:r>
              <a:rPr lang="en-US" dirty="0"/>
              <a:t>15-18-0579-00-wng0</a:t>
            </a:r>
            <a:r>
              <a:rPr lang="en-US" altLang="en-US" dirty="0"/>
              <a:t>&gt;</a:t>
            </a:r>
          </a:p>
        </p:txBody>
      </p:sp>
      <p:sp>
        <p:nvSpPr>
          <p:cNvPr id="2051" name="Rectangle 3">
            <a:extLst>
              <a:ext uri="{FF2B5EF4-FFF2-40B4-BE49-F238E27FC236}">
                <a16:creationId xmlns:a16="http://schemas.microsoft.com/office/drawing/2014/main" id="{9CD8E21A-EAE2-F843-9FE7-8C839D38EF5B}"/>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a:extLst>
              <a:ext uri="{FF2B5EF4-FFF2-40B4-BE49-F238E27FC236}">
                <a16:creationId xmlns:a16="http://schemas.microsoft.com/office/drawing/2014/main" id="{61186DE9-0325-FE47-ACDD-76336BF05C7B}"/>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9EF5B250-4073-8242-91A1-E6D202EFDC6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34E9FCB9-EECE-454A-9C56-AE826C5C6201}"/>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6CC3F5E-6ADD-C34C-AA04-23B6A370773B}"/>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38EE9498-0F07-D14C-A169-E4B70625586A}" type="slidenum">
              <a:rPr lang="en-US" altLang="en-US"/>
              <a:pPr/>
              <a:t>‹#›</a:t>
            </a:fld>
            <a:endParaRPr lang="en-US" altLang="en-US"/>
          </a:p>
        </p:txBody>
      </p:sp>
      <p:sp>
        <p:nvSpPr>
          <p:cNvPr id="2056" name="Rectangle 8">
            <a:extLst>
              <a:ext uri="{FF2B5EF4-FFF2-40B4-BE49-F238E27FC236}">
                <a16:creationId xmlns:a16="http://schemas.microsoft.com/office/drawing/2014/main" id="{A175E96D-66D5-F948-8954-40CC1C5EAFB1}"/>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E187889B-DF8A-674B-BDEB-FC4D49A6C8D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D7B18998-2CDB-FD40-B41A-90A36C97C576}"/>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440C6-3591-144D-A334-D2D7961C252B}"/>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BB80EEA-950E-2A4E-8EB7-BA443356EB2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DD9CC7C-9BDD-E04C-8904-64A414AFC93C}"/>
              </a:ext>
            </a:extLst>
          </p:cNvPr>
          <p:cNvSpPr>
            <a:spLocks noGrp="1"/>
          </p:cNvSpPr>
          <p:nvPr>
            <p:ph type="dt" sz="half" idx="10"/>
          </p:nvPr>
        </p:nvSpPr>
        <p:spPr/>
        <p:txBody>
          <a:bodyPr/>
          <a:lstStyle>
            <a:lvl1pPr>
              <a:defRPr/>
            </a:lvl1pPr>
          </a:lstStyle>
          <a:p>
            <a:r>
              <a:rPr lang="en-US" altLang="en-US"/>
              <a:t>&lt;November 2018&gt;</a:t>
            </a:r>
          </a:p>
        </p:txBody>
      </p:sp>
      <p:sp>
        <p:nvSpPr>
          <p:cNvPr id="5" name="Footer Placeholder 4">
            <a:extLst>
              <a:ext uri="{FF2B5EF4-FFF2-40B4-BE49-F238E27FC236}">
                <a16:creationId xmlns:a16="http://schemas.microsoft.com/office/drawing/2014/main" id="{45AF3AB5-1F71-9441-8F06-C484F2108FFB}"/>
              </a:ext>
            </a:extLst>
          </p:cNvPr>
          <p:cNvSpPr>
            <a:spLocks noGrp="1"/>
          </p:cNvSpPr>
          <p:nvPr>
            <p:ph type="ftr" sz="quarter" idx="11"/>
          </p:nvPr>
        </p:nvSpPr>
        <p:spPr/>
        <p:txBody>
          <a:bodyPr/>
          <a:lstStyle>
            <a:lvl1pPr>
              <a:defRPr/>
            </a:lvl1pPr>
          </a:lstStyle>
          <a:p>
            <a:r>
              <a:rPr lang="en-US" altLang="en-US"/>
              <a:t>&lt;Antonio de la Oliva &gt;, &lt;UC3M, IDCC&gt;</a:t>
            </a:r>
          </a:p>
        </p:txBody>
      </p:sp>
      <p:sp>
        <p:nvSpPr>
          <p:cNvPr id="6" name="Slide Number Placeholder 5">
            <a:extLst>
              <a:ext uri="{FF2B5EF4-FFF2-40B4-BE49-F238E27FC236}">
                <a16:creationId xmlns:a16="http://schemas.microsoft.com/office/drawing/2014/main" id="{F11C1B10-B659-794A-BAD3-66F132C3826F}"/>
              </a:ext>
            </a:extLst>
          </p:cNvPr>
          <p:cNvSpPr>
            <a:spLocks noGrp="1"/>
          </p:cNvSpPr>
          <p:nvPr>
            <p:ph type="sldNum" sz="quarter" idx="12"/>
          </p:nvPr>
        </p:nvSpPr>
        <p:spPr/>
        <p:txBody>
          <a:bodyPr/>
          <a:lstStyle>
            <a:lvl1pPr>
              <a:defRPr/>
            </a:lvl1pPr>
          </a:lstStyle>
          <a:p>
            <a:r>
              <a:rPr lang="en-US" altLang="en-US"/>
              <a:t>Slide </a:t>
            </a:r>
            <a:fld id="{3771B11D-CD25-4446-A23A-C563075CECF7}" type="slidenum">
              <a:rPr lang="en-US" altLang="en-US"/>
              <a:pPr/>
              <a:t>‹#›</a:t>
            </a:fld>
            <a:endParaRPr lang="en-US" altLang="en-US"/>
          </a:p>
        </p:txBody>
      </p:sp>
    </p:spTree>
    <p:extLst>
      <p:ext uri="{BB962C8B-B14F-4D97-AF65-F5344CB8AC3E}">
        <p14:creationId xmlns:p14="http://schemas.microsoft.com/office/powerpoint/2010/main" val="798439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00A81-5D3A-7049-9D0F-61238C8016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44F6565-2970-1C42-B673-1AA37E17409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01D0EA-9A27-B545-9720-315D86AFEF85}"/>
              </a:ext>
            </a:extLst>
          </p:cNvPr>
          <p:cNvSpPr>
            <a:spLocks noGrp="1"/>
          </p:cNvSpPr>
          <p:nvPr>
            <p:ph type="dt" sz="half" idx="10"/>
          </p:nvPr>
        </p:nvSpPr>
        <p:spPr/>
        <p:txBody>
          <a:bodyPr/>
          <a:lstStyle>
            <a:lvl1pPr>
              <a:defRPr/>
            </a:lvl1pPr>
          </a:lstStyle>
          <a:p>
            <a:r>
              <a:rPr lang="en-US" altLang="en-US"/>
              <a:t>&lt;November 2018&gt;</a:t>
            </a:r>
          </a:p>
        </p:txBody>
      </p:sp>
      <p:sp>
        <p:nvSpPr>
          <p:cNvPr id="5" name="Footer Placeholder 4">
            <a:extLst>
              <a:ext uri="{FF2B5EF4-FFF2-40B4-BE49-F238E27FC236}">
                <a16:creationId xmlns:a16="http://schemas.microsoft.com/office/drawing/2014/main" id="{E85E496A-D159-0B43-9FA7-20E62F6DD828}"/>
              </a:ext>
            </a:extLst>
          </p:cNvPr>
          <p:cNvSpPr>
            <a:spLocks noGrp="1"/>
          </p:cNvSpPr>
          <p:nvPr>
            <p:ph type="ftr" sz="quarter" idx="11"/>
          </p:nvPr>
        </p:nvSpPr>
        <p:spPr/>
        <p:txBody>
          <a:bodyPr/>
          <a:lstStyle>
            <a:lvl1pPr>
              <a:defRPr/>
            </a:lvl1pPr>
          </a:lstStyle>
          <a:p>
            <a:r>
              <a:rPr lang="en-US" altLang="en-US"/>
              <a:t>&lt;Antonio de la Oliva &gt;, &lt;UC3M, IDCC&gt;</a:t>
            </a:r>
          </a:p>
        </p:txBody>
      </p:sp>
      <p:sp>
        <p:nvSpPr>
          <p:cNvPr id="6" name="Slide Number Placeholder 5">
            <a:extLst>
              <a:ext uri="{FF2B5EF4-FFF2-40B4-BE49-F238E27FC236}">
                <a16:creationId xmlns:a16="http://schemas.microsoft.com/office/drawing/2014/main" id="{BE49DBB4-4A7E-E74D-9ED9-5D6904BD5D8C}"/>
              </a:ext>
            </a:extLst>
          </p:cNvPr>
          <p:cNvSpPr>
            <a:spLocks noGrp="1"/>
          </p:cNvSpPr>
          <p:nvPr>
            <p:ph type="sldNum" sz="quarter" idx="12"/>
          </p:nvPr>
        </p:nvSpPr>
        <p:spPr/>
        <p:txBody>
          <a:bodyPr/>
          <a:lstStyle>
            <a:lvl1pPr>
              <a:defRPr/>
            </a:lvl1pPr>
          </a:lstStyle>
          <a:p>
            <a:r>
              <a:rPr lang="en-US" altLang="en-US"/>
              <a:t>Slide </a:t>
            </a:r>
            <a:fld id="{DACE1F51-D1B4-8940-BCF2-99C131C13827}" type="slidenum">
              <a:rPr lang="en-US" altLang="en-US"/>
              <a:pPr/>
              <a:t>‹#›</a:t>
            </a:fld>
            <a:endParaRPr lang="en-US" altLang="en-US"/>
          </a:p>
        </p:txBody>
      </p:sp>
    </p:spTree>
    <p:extLst>
      <p:ext uri="{BB962C8B-B14F-4D97-AF65-F5344CB8AC3E}">
        <p14:creationId xmlns:p14="http://schemas.microsoft.com/office/powerpoint/2010/main" val="594986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DCAB68-8918-0844-9EC3-944B05321680}"/>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A956B1-66D0-EF4B-B883-D23189471D73}"/>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CEDF31-F8EB-B542-A3DD-945BFE2228B6}"/>
              </a:ext>
            </a:extLst>
          </p:cNvPr>
          <p:cNvSpPr>
            <a:spLocks noGrp="1"/>
          </p:cNvSpPr>
          <p:nvPr>
            <p:ph type="dt" sz="half" idx="10"/>
          </p:nvPr>
        </p:nvSpPr>
        <p:spPr/>
        <p:txBody>
          <a:bodyPr/>
          <a:lstStyle>
            <a:lvl1pPr>
              <a:defRPr/>
            </a:lvl1pPr>
          </a:lstStyle>
          <a:p>
            <a:r>
              <a:rPr lang="en-US" altLang="en-US"/>
              <a:t>&lt;November 2018&gt;</a:t>
            </a:r>
          </a:p>
        </p:txBody>
      </p:sp>
      <p:sp>
        <p:nvSpPr>
          <p:cNvPr id="5" name="Footer Placeholder 4">
            <a:extLst>
              <a:ext uri="{FF2B5EF4-FFF2-40B4-BE49-F238E27FC236}">
                <a16:creationId xmlns:a16="http://schemas.microsoft.com/office/drawing/2014/main" id="{81E58ADF-A357-6544-983D-4ED706AC1566}"/>
              </a:ext>
            </a:extLst>
          </p:cNvPr>
          <p:cNvSpPr>
            <a:spLocks noGrp="1"/>
          </p:cNvSpPr>
          <p:nvPr>
            <p:ph type="ftr" sz="quarter" idx="11"/>
          </p:nvPr>
        </p:nvSpPr>
        <p:spPr/>
        <p:txBody>
          <a:bodyPr/>
          <a:lstStyle>
            <a:lvl1pPr>
              <a:defRPr/>
            </a:lvl1pPr>
          </a:lstStyle>
          <a:p>
            <a:r>
              <a:rPr lang="en-US" altLang="en-US"/>
              <a:t>&lt;Antonio de la Oliva &gt;, &lt;UC3M, IDCC&gt;</a:t>
            </a:r>
          </a:p>
        </p:txBody>
      </p:sp>
      <p:sp>
        <p:nvSpPr>
          <p:cNvPr id="6" name="Slide Number Placeholder 5">
            <a:extLst>
              <a:ext uri="{FF2B5EF4-FFF2-40B4-BE49-F238E27FC236}">
                <a16:creationId xmlns:a16="http://schemas.microsoft.com/office/drawing/2014/main" id="{5C13FC2C-BF83-204C-BAD8-A0D61E2B3DA1}"/>
              </a:ext>
            </a:extLst>
          </p:cNvPr>
          <p:cNvSpPr>
            <a:spLocks noGrp="1"/>
          </p:cNvSpPr>
          <p:nvPr>
            <p:ph type="sldNum" sz="quarter" idx="12"/>
          </p:nvPr>
        </p:nvSpPr>
        <p:spPr/>
        <p:txBody>
          <a:bodyPr/>
          <a:lstStyle>
            <a:lvl1pPr>
              <a:defRPr/>
            </a:lvl1pPr>
          </a:lstStyle>
          <a:p>
            <a:r>
              <a:rPr lang="en-US" altLang="en-US"/>
              <a:t>Slide </a:t>
            </a:r>
            <a:fld id="{31D4BD77-E74A-9448-9E06-626A87F9FFE8}" type="slidenum">
              <a:rPr lang="en-US" altLang="en-US"/>
              <a:pPr/>
              <a:t>‹#›</a:t>
            </a:fld>
            <a:endParaRPr lang="en-US" altLang="en-US"/>
          </a:p>
        </p:txBody>
      </p:sp>
    </p:spTree>
    <p:extLst>
      <p:ext uri="{BB962C8B-B14F-4D97-AF65-F5344CB8AC3E}">
        <p14:creationId xmlns:p14="http://schemas.microsoft.com/office/powerpoint/2010/main" val="2337247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B84DE-DC22-7E40-8CA4-E2B1916B73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9C129F-104D-4E40-BE58-D7205296E64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085C1C-36EB-5B4B-9DCB-41925DFAF8F4}"/>
              </a:ext>
            </a:extLst>
          </p:cNvPr>
          <p:cNvSpPr>
            <a:spLocks noGrp="1"/>
          </p:cNvSpPr>
          <p:nvPr>
            <p:ph type="dt" sz="half" idx="10"/>
          </p:nvPr>
        </p:nvSpPr>
        <p:spPr/>
        <p:txBody>
          <a:bodyPr/>
          <a:lstStyle>
            <a:lvl1pPr>
              <a:defRPr/>
            </a:lvl1pPr>
          </a:lstStyle>
          <a:p>
            <a:r>
              <a:rPr lang="en-US" altLang="en-US"/>
              <a:t>&lt;November 2018&gt;</a:t>
            </a:r>
          </a:p>
        </p:txBody>
      </p:sp>
      <p:sp>
        <p:nvSpPr>
          <p:cNvPr id="5" name="Footer Placeholder 4">
            <a:extLst>
              <a:ext uri="{FF2B5EF4-FFF2-40B4-BE49-F238E27FC236}">
                <a16:creationId xmlns:a16="http://schemas.microsoft.com/office/drawing/2014/main" id="{233BF75C-E89B-4643-8AB9-1038CF82F920}"/>
              </a:ext>
            </a:extLst>
          </p:cNvPr>
          <p:cNvSpPr>
            <a:spLocks noGrp="1"/>
          </p:cNvSpPr>
          <p:nvPr>
            <p:ph type="ftr" sz="quarter" idx="11"/>
          </p:nvPr>
        </p:nvSpPr>
        <p:spPr/>
        <p:txBody>
          <a:bodyPr/>
          <a:lstStyle>
            <a:lvl1pPr>
              <a:defRPr/>
            </a:lvl1pPr>
          </a:lstStyle>
          <a:p>
            <a:r>
              <a:rPr lang="en-US" altLang="en-US"/>
              <a:t>&lt;Antonio de la Oliva &gt;, &lt;UC3M, IDCC&gt;</a:t>
            </a:r>
          </a:p>
        </p:txBody>
      </p:sp>
      <p:sp>
        <p:nvSpPr>
          <p:cNvPr id="6" name="Slide Number Placeholder 5">
            <a:extLst>
              <a:ext uri="{FF2B5EF4-FFF2-40B4-BE49-F238E27FC236}">
                <a16:creationId xmlns:a16="http://schemas.microsoft.com/office/drawing/2014/main" id="{3EFB3F6C-EBD7-204B-B0B5-11B0FF0F06A3}"/>
              </a:ext>
            </a:extLst>
          </p:cNvPr>
          <p:cNvSpPr>
            <a:spLocks noGrp="1"/>
          </p:cNvSpPr>
          <p:nvPr>
            <p:ph type="sldNum" sz="quarter" idx="12"/>
          </p:nvPr>
        </p:nvSpPr>
        <p:spPr/>
        <p:txBody>
          <a:bodyPr/>
          <a:lstStyle>
            <a:lvl1pPr>
              <a:defRPr/>
            </a:lvl1pPr>
          </a:lstStyle>
          <a:p>
            <a:r>
              <a:rPr lang="en-US" altLang="en-US"/>
              <a:t>Slide </a:t>
            </a:r>
            <a:fld id="{8FAD125C-8EDE-6440-A592-119F846A5EB2}" type="slidenum">
              <a:rPr lang="en-US" altLang="en-US"/>
              <a:pPr/>
              <a:t>‹#›</a:t>
            </a:fld>
            <a:endParaRPr lang="en-US" altLang="en-US"/>
          </a:p>
        </p:txBody>
      </p:sp>
    </p:spTree>
    <p:extLst>
      <p:ext uri="{BB962C8B-B14F-4D97-AF65-F5344CB8AC3E}">
        <p14:creationId xmlns:p14="http://schemas.microsoft.com/office/powerpoint/2010/main" val="222473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F1E4A-E8E3-A04B-8861-7B4896116CAB}"/>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CFEF57D-51F3-6E43-A270-AE258B83AB7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983AF844-EA83-9244-BDD2-F28D632723A5}"/>
              </a:ext>
            </a:extLst>
          </p:cNvPr>
          <p:cNvSpPr>
            <a:spLocks noGrp="1"/>
          </p:cNvSpPr>
          <p:nvPr>
            <p:ph type="dt" sz="half" idx="10"/>
          </p:nvPr>
        </p:nvSpPr>
        <p:spPr/>
        <p:txBody>
          <a:bodyPr/>
          <a:lstStyle>
            <a:lvl1pPr>
              <a:defRPr/>
            </a:lvl1pPr>
          </a:lstStyle>
          <a:p>
            <a:r>
              <a:rPr lang="en-US" altLang="en-US"/>
              <a:t>&lt;November 2018&gt;</a:t>
            </a:r>
          </a:p>
        </p:txBody>
      </p:sp>
      <p:sp>
        <p:nvSpPr>
          <p:cNvPr id="5" name="Footer Placeholder 4">
            <a:extLst>
              <a:ext uri="{FF2B5EF4-FFF2-40B4-BE49-F238E27FC236}">
                <a16:creationId xmlns:a16="http://schemas.microsoft.com/office/drawing/2014/main" id="{1984FA9A-BD0B-5546-89C5-CE5ECC6D5905}"/>
              </a:ext>
            </a:extLst>
          </p:cNvPr>
          <p:cNvSpPr>
            <a:spLocks noGrp="1"/>
          </p:cNvSpPr>
          <p:nvPr>
            <p:ph type="ftr" sz="quarter" idx="11"/>
          </p:nvPr>
        </p:nvSpPr>
        <p:spPr/>
        <p:txBody>
          <a:bodyPr/>
          <a:lstStyle>
            <a:lvl1pPr>
              <a:defRPr/>
            </a:lvl1pPr>
          </a:lstStyle>
          <a:p>
            <a:r>
              <a:rPr lang="en-US" altLang="en-US"/>
              <a:t>&lt;Antonio de la Oliva &gt;, &lt;UC3M, IDCC&gt;</a:t>
            </a:r>
          </a:p>
        </p:txBody>
      </p:sp>
      <p:sp>
        <p:nvSpPr>
          <p:cNvPr id="6" name="Slide Number Placeholder 5">
            <a:extLst>
              <a:ext uri="{FF2B5EF4-FFF2-40B4-BE49-F238E27FC236}">
                <a16:creationId xmlns:a16="http://schemas.microsoft.com/office/drawing/2014/main" id="{B4D78F6C-C4A1-8D45-AB7C-4B84F193F47E}"/>
              </a:ext>
            </a:extLst>
          </p:cNvPr>
          <p:cNvSpPr>
            <a:spLocks noGrp="1"/>
          </p:cNvSpPr>
          <p:nvPr>
            <p:ph type="sldNum" sz="quarter" idx="12"/>
          </p:nvPr>
        </p:nvSpPr>
        <p:spPr/>
        <p:txBody>
          <a:bodyPr/>
          <a:lstStyle>
            <a:lvl1pPr>
              <a:defRPr/>
            </a:lvl1pPr>
          </a:lstStyle>
          <a:p>
            <a:r>
              <a:rPr lang="en-US" altLang="en-US"/>
              <a:t>Slide </a:t>
            </a:r>
            <a:fld id="{A66FA458-1954-ED4D-9920-826B467EC935}" type="slidenum">
              <a:rPr lang="en-US" altLang="en-US"/>
              <a:pPr/>
              <a:t>‹#›</a:t>
            </a:fld>
            <a:endParaRPr lang="en-US" altLang="en-US"/>
          </a:p>
        </p:txBody>
      </p:sp>
    </p:spTree>
    <p:extLst>
      <p:ext uri="{BB962C8B-B14F-4D97-AF65-F5344CB8AC3E}">
        <p14:creationId xmlns:p14="http://schemas.microsoft.com/office/powerpoint/2010/main" val="141394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07F82-118A-824F-866B-8562877A2D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3C522A-D50B-6D43-B08F-79933D1B7885}"/>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B319D3-6AC7-0541-98E8-E2A04A462DC2}"/>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A631F35-D5DF-0349-90DE-F4C58561BCB6}"/>
              </a:ext>
            </a:extLst>
          </p:cNvPr>
          <p:cNvSpPr>
            <a:spLocks noGrp="1"/>
          </p:cNvSpPr>
          <p:nvPr>
            <p:ph type="dt" sz="half" idx="10"/>
          </p:nvPr>
        </p:nvSpPr>
        <p:spPr/>
        <p:txBody>
          <a:bodyPr/>
          <a:lstStyle>
            <a:lvl1pPr>
              <a:defRPr/>
            </a:lvl1pPr>
          </a:lstStyle>
          <a:p>
            <a:r>
              <a:rPr lang="en-US" altLang="en-US"/>
              <a:t>&lt;November 2018&gt;</a:t>
            </a:r>
          </a:p>
        </p:txBody>
      </p:sp>
      <p:sp>
        <p:nvSpPr>
          <p:cNvPr id="6" name="Footer Placeholder 5">
            <a:extLst>
              <a:ext uri="{FF2B5EF4-FFF2-40B4-BE49-F238E27FC236}">
                <a16:creationId xmlns:a16="http://schemas.microsoft.com/office/drawing/2014/main" id="{6EFD0F8F-F6C1-5745-973F-7E8C5CFCF676}"/>
              </a:ext>
            </a:extLst>
          </p:cNvPr>
          <p:cNvSpPr>
            <a:spLocks noGrp="1"/>
          </p:cNvSpPr>
          <p:nvPr>
            <p:ph type="ftr" sz="quarter" idx="11"/>
          </p:nvPr>
        </p:nvSpPr>
        <p:spPr/>
        <p:txBody>
          <a:bodyPr/>
          <a:lstStyle>
            <a:lvl1pPr>
              <a:defRPr/>
            </a:lvl1pPr>
          </a:lstStyle>
          <a:p>
            <a:r>
              <a:rPr lang="en-US" altLang="en-US"/>
              <a:t>&lt;Antonio de la Oliva &gt;, &lt;UC3M, IDCC&gt;</a:t>
            </a:r>
          </a:p>
        </p:txBody>
      </p:sp>
      <p:sp>
        <p:nvSpPr>
          <p:cNvPr id="7" name="Slide Number Placeholder 6">
            <a:extLst>
              <a:ext uri="{FF2B5EF4-FFF2-40B4-BE49-F238E27FC236}">
                <a16:creationId xmlns:a16="http://schemas.microsoft.com/office/drawing/2014/main" id="{B809D121-59A9-8F40-A1BA-460CF5D19CF1}"/>
              </a:ext>
            </a:extLst>
          </p:cNvPr>
          <p:cNvSpPr>
            <a:spLocks noGrp="1"/>
          </p:cNvSpPr>
          <p:nvPr>
            <p:ph type="sldNum" sz="quarter" idx="12"/>
          </p:nvPr>
        </p:nvSpPr>
        <p:spPr/>
        <p:txBody>
          <a:bodyPr/>
          <a:lstStyle>
            <a:lvl1pPr>
              <a:defRPr/>
            </a:lvl1pPr>
          </a:lstStyle>
          <a:p>
            <a:r>
              <a:rPr lang="en-US" altLang="en-US"/>
              <a:t>Slide </a:t>
            </a:r>
            <a:fld id="{9405BB2A-62C3-264B-9BDF-40812D42E509}" type="slidenum">
              <a:rPr lang="en-US" altLang="en-US"/>
              <a:pPr/>
              <a:t>‹#›</a:t>
            </a:fld>
            <a:endParaRPr lang="en-US" altLang="en-US"/>
          </a:p>
        </p:txBody>
      </p:sp>
    </p:spTree>
    <p:extLst>
      <p:ext uri="{BB962C8B-B14F-4D97-AF65-F5344CB8AC3E}">
        <p14:creationId xmlns:p14="http://schemas.microsoft.com/office/powerpoint/2010/main" val="81712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EE66E-8158-4D47-8784-A9FC3F8AE8C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8ED9CB-20C5-E246-AB04-90AF863F15C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B66612C-38B6-644D-A39C-C99A345FA62C}"/>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4DE1EB-4E7A-A14D-BE10-87B5E247E3C6}"/>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75F99B0-22E3-CD48-84DE-E1571F39EBA3}"/>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2FF94CA-7BDF-224B-BBF4-F067B2122A94}"/>
              </a:ext>
            </a:extLst>
          </p:cNvPr>
          <p:cNvSpPr>
            <a:spLocks noGrp="1"/>
          </p:cNvSpPr>
          <p:nvPr>
            <p:ph type="dt" sz="half" idx="10"/>
          </p:nvPr>
        </p:nvSpPr>
        <p:spPr/>
        <p:txBody>
          <a:bodyPr/>
          <a:lstStyle>
            <a:lvl1pPr>
              <a:defRPr/>
            </a:lvl1pPr>
          </a:lstStyle>
          <a:p>
            <a:r>
              <a:rPr lang="en-US" altLang="en-US"/>
              <a:t>&lt;November 2018&gt;</a:t>
            </a:r>
          </a:p>
        </p:txBody>
      </p:sp>
      <p:sp>
        <p:nvSpPr>
          <p:cNvPr id="8" name="Footer Placeholder 7">
            <a:extLst>
              <a:ext uri="{FF2B5EF4-FFF2-40B4-BE49-F238E27FC236}">
                <a16:creationId xmlns:a16="http://schemas.microsoft.com/office/drawing/2014/main" id="{6EB3FB04-8FE5-524A-89F7-E2935E6B153A}"/>
              </a:ext>
            </a:extLst>
          </p:cNvPr>
          <p:cNvSpPr>
            <a:spLocks noGrp="1"/>
          </p:cNvSpPr>
          <p:nvPr>
            <p:ph type="ftr" sz="quarter" idx="11"/>
          </p:nvPr>
        </p:nvSpPr>
        <p:spPr/>
        <p:txBody>
          <a:bodyPr/>
          <a:lstStyle>
            <a:lvl1pPr>
              <a:defRPr/>
            </a:lvl1pPr>
          </a:lstStyle>
          <a:p>
            <a:r>
              <a:rPr lang="en-US" altLang="en-US"/>
              <a:t>&lt;Antonio de la Oliva &gt;, &lt;UC3M, IDCC&gt;</a:t>
            </a:r>
          </a:p>
        </p:txBody>
      </p:sp>
      <p:sp>
        <p:nvSpPr>
          <p:cNvPr id="9" name="Slide Number Placeholder 8">
            <a:extLst>
              <a:ext uri="{FF2B5EF4-FFF2-40B4-BE49-F238E27FC236}">
                <a16:creationId xmlns:a16="http://schemas.microsoft.com/office/drawing/2014/main" id="{C98C91D9-A5ED-0546-A6A1-5813C14A9662}"/>
              </a:ext>
            </a:extLst>
          </p:cNvPr>
          <p:cNvSpPr>
            <a:spLocks noGrp="1"/>
          </p:cNvSpPr>
          <p:nvPr>
            <p:ph type="sldNum" sz="quarter" idx="12"/>
          </p:nvPr>
        </p:nvSpPr>
        <p:spPr/>
        <p:txBody>
          <a:bodyPr/>
          <a:lstStyle>
            <a:lvl1pPr>
              <a:defRPr/>
            </a:lvl1pPr>
          </a:lstStyle>
          <a:p>
            <a:r>
              <a:rPr lang="en-US" altLang="en-US"/>
              <a:t>Slide </a:t>
            </a:r>
            <a:fld id="{45CA2F6D-7304-D549-BB37-C53BE1780EB4}" type="slidenum">
              <a:rPr lang="en-US" altLang="en-US"/>
              <a:pPr/>
              <a:t>‹#›</a:t>
            </a:fld>
            <a:endParaRPr lang="en-US" altLang="en-US"/>
          </a:p>
        </p:txBody>
      </p:sp>
    </p:spTree>
    <p:extLst>
      <p:ext uri="{BB962C8B-B14F-4D97-AF65-F5344CB8AC3E}">
        <p14:creationId xmlns:p14="http://schemas.microsoft.com/office/powerpoint/2010/main" val="3180891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11B67-86EC-5D41-B05F-28D0AB55A5A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93D49AA-8133-7C48-A351-443CCF1E858E}"/>
              </a:ext>
            </a:extLst>
          </p:cNvPr>
          <p:cNvSpPr>
            <a:spLocks noGrp="1"/>
          </p:cNvSpPr>
          <p:nvPr>
            <p:ph type="dt" sz="half" idx="10"/>
          </p:nvPr>
        </p:nvSpPr>
        <p:spPr/>
        <p:txBody>
          <a:bodyPr/>
          <a:lstStyle>
            <a:lvl1pPr>
              <a:defRPr/>
            </a:lvl1pPr>
          </a:lstStyle>
          <a:p>
            <a:r>
              <a:rPr lang="en-US" altLang="en-US"/>
              <a:t>&lt;November 2018&gt;</a:t>
            </a:r>
          </a:p>
        </p:txBody>
      </p:sp>
      <p:sp>
        <p:nvSpPr>
          <p:cNvPr id="4" name="Footer Placeholder 3">
            <a:extLst>
              <a:ext uri="{FF2B5EF4-FFF2-40B4-BE49-F238E27FC236}">
                <a16:creationId xmlns:a16="http://schemas.microsoft.com/office/drawing/2014/main" id="{233A6A54-EE17-E042-A172-FB11CA007449}"/>
              </a:ext>
            </a:extLst>
          </p:cNvPr>
          <p:cNvSpPr>
            <a:spLocks noGrp="1"/>
          </p:cNvSpPr>
          <p:nvPr>
            <p:ph type="ftr" sz="quarter" idx="11"/>
          </p:nvPr>
        </p:nvSpPr>
        <p:spPr/>
        <p:txBody>
          <a:bodyPr/>
          <a:lstStyle>
            <a:lvl1pPr>
              <a:defRPr/>
            </a:lvl1pPr>
          </a:lstStyle>
          <a:p>
            <a:r>
              <a:rPr lang="en-US" altLang="en-US"/>
              <a:t>&lt;Antonio de la Oliva &gt;, &lt;UC3M, IDCC&gt;</a:t>
            </a:r>
          </a:p>
        </p:txBody>
      </p:sp>
      <p:sp>
        <p:nvSpPr>
          <p:cNvPr id="5" name="Slide Number Placeholder 4">
            <a:extLst>
              <a:ext uri="{FF2B5EF4-FFF2-40B4-BE49-F238E27FC236}">
                <a16:creationId xmlns:a16="http://schemas.microsoft.com/office/drawing/2014/main" id="{3C45E3FC-B209-E349-8895-11429E184967}"/>
              </a:ext>
            </a:extLst>
          </p:cNvPr>
          <p:cNvSpPr>
            <a:spLocks noGrp="1"/>
          </p:cNvSpPr>
          <p:nvPr>
            <p:ph type="sldNum" sz="quarter" idx="12"/>
          </p:nvPr>
        </p:nvSpPr>
        <p:spPr/>
        <p:txBody>
          <a:bodyPr/>
          <a:lstStyle>
            <a:lvl1pPr>
              <a:defRPr/>
            </a:lvl1pPr>
          </a:lstStyle>
          <a:p>
            <a:r>
              <a:rPr lang="en-US" altLang="en-US"/>
              <a:t>Slide </a:t>
            </a:r>
            <a:fld id="{1C817A41-3B78-5441-93DD-658843C59183}" type="slidenum">
              <a:rPr lang="en-US" altLang="en-US"/>
              <a:pPr/>
              <a:t>‹#›</a:t>
            </a:fld>
            <a:endParaRPr lang="en-US" altLang="en-US"/>
          </a:p>
        </p:txBody>
      </p:sp>
    </p:spTree>
    <p:extLst>
      <p:ext uri="{BB962C8B-B14F-4D97-AF65-F5344CB8AC3E}">
        <p14:creationId xmlns:p14="http://schemas.microsoft.com/office/powerpoint/2010/main" val="1674102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4C7DD0-53BD-8E40-BDF8-1812E0EAED57}"/>
              </a:ext>
            </a:extLst>
          </p:cNvPr>
          <p:cNvSpPr>
            <a:spLocks noGrp="1"/>
          </p:cNvSpPr>
          <p:nvPr>
            <p:ph type="dt" sz="half" idx="10"/>
          </p:nvPr>
        </p:nvSpPr>
        <p:spPr/>
        <p:txBody>
          <a:bodyPr/>
          <a:lstStyle>
            <a:lvl1pPr>
              <a:defRPr/>
            </a:lvl1pPr>
          </a:lstStyle>
          <a:p>
            <a:r>
              <a:rPr lang="en-US" altLang="en-US"/>
              <a:t>&lt;November 2018&gt;</a:t>
            </a:r>
          </a:p>
        </p:txBody>
      </p:sp>
      <p:sp>
        <p:nvSpPr>
          <p:cNvPr id="3" name="Footer Placeholder 2">
            <a:extLst>
              <a:ext uri="{FF2B5EF4-FFF2-40B4-BE49-F238E27FC236}">
                <a16:creationId xmlns:a16="http://schemas.microsoft.com/office/drawing/2014/main" id="{5DDC8A14-1634-9642-A90E-F14904B9AAC8}"/>
              </a:ext>
            </a:extLst>
          </p:cNvPr>
          <p:cNvSpPr>
            <a:spLocks noGrp="1"/>
          </p:cNvSpPr>
          <p:nvPr>
            <p:ph type="ftr" sz="quarter" idx="11"/>
          </p:nvPr>
        </p:nvSpPr>
        <p:spPr/>
        <p:txBody>
          <a:bodyPr/>
          <a:lstStyle>
            <a:lvl1pPr>
              <a:defRPr/>
            </a:lvl1pPr>
          </a:lstStyle>
          <a:p>
            <a:r>
              <a:rPr lang="en-US" altLang="en-US"/>
              <a:t>&lt;Antonio de la Oliva &gt;, &lt;UC3M, IDCC&gt;</a:t>
            </a:r>
          </a:p>
        </p:txBody>
      </p:sp>
      <p:sp>
        <p:nvSpPr>
          <p:cNvPr id="4" name="Slide Number Placeholder 3">
            <a:extLst>
              <a:ext uri="{FF2B5EF4-FFF2-40B4-BE49-F238E27FC236}">
                <a16:creationId xmlns:a16="http://schemas.microsoft.com/office/drawing/2014/main" id="{48EC42CB-C108-B14A-9E3E-512E2911A72E}"/>
              </a:ext>
            </a:extLst>
          </p:cNvPr>
          <p:cNvSpPr>
            <a:spLocks noGrp="1"/>
          </p:cNvSpPr>
          <p:nvPr>
            <p:ph type="sldNum" sz="quarter" idx="12"/>
          </p:nvPr>
        </p:nvSpPr>
        <p:spPr/>
        <p:txBody>
          <a:bodyPr/>
          <a:lstStyle>
            <a:lvl1pPr>
              <a:defRPr/>
            </a:lvl1pPr>
          </a:lstStyle>
          <a:p>
            <a:r>
              <a:rPr lang="en-US" altLang="en-US"/>
              <a:t>Slide </a:t>
            </a:r>
            <a:fld id="{5CF3504A-FB7C-5C49-BFA3-98447F116AF7}" type="slidenum">
              <a:rPr lang="en-US" altLang="en-US"/>
              <a:pPr/>
              <a:t>‹#›</a:t>
            </a:fld>
            <a:endParaRPr lang="en-US" altLang="en-US"/>
          </a:p>
        </p:txBody>
      </p:sp>
    </p:spTree>
    <p:extLst>
      <p:ext uri="{BB962C8B-B14F-4D97-AF65-F5344CB8AC3E}">
        <p14:creationId xmlns:p14="http://schemas.microsoft.com/office/powerpoint/2010/main" val="1892918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39CD2-5F12-724F-BC8F-04BAE7D50B9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25743BC-6CD5-EE4D-881F-A27049F0357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4B5FE7-C6E8-6A4B-9A78-2F88CE6C449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3DC703A-260F-2F44-8EF4-4EA173FA0157}"/>
              </a:ext>
            </a:extLst>
          </p:cNvPr>
          <p:cNvSpPr>
            <a:spLocks noGrp="1"/>
          </p:cNvSpPr>
          <p:nvPr>
            <p:ph type="dt" sz="half" idx="10"/>
          </p:nvPr>
        </p:nvSpPr>
        <p:spPr/>
        <p:txBody>
          <a:bodyPr/>
          <a:lstStyle>
            <a:lvl1pPr>
              <a:defRPr/>
            </a:lvl1pPr>
          </a:lstStyle>
          <a:p>
            <a:r>
              <a:rPr lang="en-US" altLang="en-US"/>
              <a:t>&lt;November 2018&gt;</a:t>
            </a:r>
          </a:p>
        </p:txBody>
      </p:sp>
      <p:sp>
        <p:nvSpPr>
          <p:cNvPr id="6" name="Footer Placeholder 5">
            <a:extLst>
              <a:ext uri="{FF2B5EF4-FFF2-40B4-BE49-F238E27FC236}">
                <a16:creationId xmlns:a16="http://schemas.microsoft.com/office/drawing/2014/main" id="{FBD3588D-C29A-1647-B13C-0B92442E11BC}"/>
              </a:ext>
            </a:extLst>
          </p:cNvPr>
          <p:cNvSpPr>
            <a:spLocks noGrp="1"/>
          </p:cNvSpPr>
          <p:nvPr>
            <p:ph type="ftr" sz="quarter" idx="11"/>
          </p:nvPr>
        </p:nvSpPr>
        <p:spPr/>
        <p:txBody>
          <a:bodyPr/>
          <a:lstStyle>
            <a:lvl1pPr>
              <a:defRPr/>
            </a:lvl1pPr>
          </a:lstStyle>
          <a:p>
            <a:r>
              <a:rPr lang="en-US" altLang="en-US"/>
              <a:t>&lt;Antonio de la Oliva &gt;, &lt;UC3M, IDCC&gt;</a:t>
            </a:r>
          </a:p>
        </p:txBody>
      </p:sp>
      <p:sp>
        <p:nvSpPr>
          <p:cNvPr id="7" name="Slide Number Placeholder 6">
            <a:extLst>
              <a:ext uri="{FF2B5EF4-FFF2-40B4-BE49-F238E27FC236}">
                <a16:creationId xmlns:a16="http://schemas.microsoft.com/office/drawing/2014/main" id="{290BE903-010B-0644-BDE3-4A94D148CD97}"/>
              </a:ext>
            </a:extLst>
          </p:cNvPr>
          <p:cNvSpPr>
            <a:spLocks noGrp="1"/>
          </p:cNvSpPr>
          <p:nvPr>
            <p:ph type="sldNum" sz="quarter" idx="12"/>
          </p:nvPr>
        </p:nvSpPr>
        <p:spPr/>
        <p:txBody>
          <a:bodyPr/>
          <a:lstStyle>
            <a:lvl1pPr>
              <a:defRPr/>
            </a:lvl1pPr>
          </a:lstStyle>
          <a:p>
            <a:r>
              <a:rPr lang="en-US" altLang="en-US"/>
              <a:t>Slide </a:t>
            </a:r>
            <a:fld id="{D39F72A9-D0A2-9849-B71D-143FC9CB53C6}" type="slidenum">
              <a:rPr lang="en-US" altLang="en-US"/>
              <a:pPr/>
              <a:t>‹#›</a:t>
            </a:fld>
            <a:endParaRPr lang="en-US" altLang="en-US"/>
          </a:p>
        </p:txBody>
      </p:sp>
    </p:spTree>
    <p:extLst>
      <p:ext uri="{BB962C8B-B14F-4D97-AF65-F5344CB8AC3E}">
        <p14:creationId xmlns:p14="http://schemas.microsoft.com/office/powerpoint/2010/main" val="1115691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5D9B3-EE46-C443-8FDF-56304AF2DEF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643D9D1-1D54-1744-8C41-E577835CAE1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20F9173-3837-694F-9971-133C3B0978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509CC8A-0C85-944A-B7A2-D43AF4A7BEBF}"/>
              </a:ext>
            </a:extLst>
          </p:cNvPr>
          <p:cNvSpPr>
            <a:spLocks noGrp="1"/>
          </p:cNvSpPr>
          <p:nvPr>
            <p:ph type="dt" sz="half" idx="10"/>
          </p:nvPr>
        </p:nvSpPr>
        <p:spPr/>
        <p:txBody>
          <a:bodyPr/>
          <a:lstStyle>
            <a:lvl1pPr>
              <a:defRPr/>
            </a:lvl1pPr>
          </a:lstStyle>
          <a:p>
            <a:r>
              <a:rPr lang="en-US" altLang="en-US"/>
              <a:t>&lt;November 2018&gt;</a:t>
            </a:r>
          </a:p>
        </p:txBody>
      </p:sp>
      <p:sp>
        <p:nvSpPr>
          <p:cNvPr id="6" name="Footer Placeholder 5">
            <a:extLst>
              <a:ext uri="{FF2B5EF4-FFF2-40B4-BE49-F238E27FC236}">
                <a16:creationId xmlns:a16="http://schemas.microsoft.com/office/drawing/2014/main" id="{1A48E27D-1FF2-6944-8F65-7B5419E9F7D9}"/>
              </a:ext>
            </a:extLst>
          </p:cNvPr>
          <p:cNvSpPr>
            <a:spLocks noGrp="1"/>
          </p:cNvSpPr>
          <p:nvPr>
            <p:ph type="ftr" sz="quarter" idx="11"/>
          </p:nvPr>
        </p:nvSpPr>
        <p:spPr/>
        <p:txBody>
          <a:bodyPr/>
          <a:lstStyle>
            <a:lvl1pPr>
              <a:defRPr/>
            </a:lvl1pPr>
          </a:lstStyle>
          <a:p>
            <a:r>
              <a:rPr lang="en-US" altLang="en-US"/>
              <a:t>&lt;Antonio de la Oliva &gt;, &lt;UC3M, IDCC&gt;</a:t>
            </a:r>
          </a:p>
        </p:txBody>
      </p:sp>
      <p:sp>
        <p:nvSpPr>
          <p:cNvPr id="7" name="Slide Number Placeholder 6">
            <a:extLst>
              <a:ext uri="{FF2B5EF4-FFF2-40B4-BE49-F238E27FC236}">
                <a16:creationId xmlns:a16="http://schemas.microsoft.com/office/drawing/2014/main" id="{000DCF45-C824-4647-BEFD-24E37F634F71}"/>
              </a:ext>
            </a:extLst>
          </p:cNvPr>
          <p:cNvSpPr>
            <a:spLocks noGrp="1"/>
          </p:cNvSpPr>
          <p:nvPr>
            <p:ph type="sldNum" sz="quarter" idx="12"/>
          </p:nvPr>
        </p:nvSpPr>
        <p:spPr/>
        <p:txBody>
          <a:bodyPr/>
          <a:lstStyle>
            <a:lvl1pPr>
              <a:defRPr/>
            </a:lvl1pPr>
          </a:lstStyle>
          <a:p>
            <a:r>
              <a:rPr lang="en-US" altLang="en-US"/>
              <a:t>Slide </a:t>
            </a:r>
            <a:fld id="{926FF947-0D23-2647-BABE-BE9103F09B9F}" type="slidenum">
              <a:rPr lang="en-US" altLang="en-US"/>
              <a:pPr/>
              <a:t>‹#›</a:t>
            </a:fld>
            <a:endParaRPr lang="en-US" altLang="en-US"/>
          </a:p>
        </p:txBody>
      </p:sp>
    </p:spTree>
    <p:extLst>
      <p:ext uri="{BB962C8B-B14F-4D97-AF65-F5344CB8AC3E}">
        <p14:creationId xmlns:p14="http://schemas.microsoft.com/office/powerpoint/2010/main" val="1290196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E14D72A-E9BE-DA49-87B8-2C168FE7F331}"/>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FF68BA51-F9C8-9045-9BE7-97AF5FE2E880}"/>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C7A4DE28-FF4F-9540-A1FC-F0F9EED15B2A}"/>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&lt;November 2018&gt;</a:t>
            </a:r>
          </a:p>
        </p:txBody>
      </p:sp>
      <p:sp>
        <p:nvSpPr>
          <p:cNvPr id="1029" name="Rectangle 5">
            <a:extLst>
              <a:ext uri="{FF2B5EF4-FFF2-40B4-BE49-F238E27FC236}">
                <a16:creationId xmlns:a16="http://schemas.microsoft.com/office/drawing/2014/main" id="{570DD96F-2327-324A-B21E-CFF85B5D3CAD}"/>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&lt;Antonio de la Oliva &gt;, &lt;UC3M, IDCC&gt;</a:t>
            </a:r>
          </a:p>
        </p:txBody>
      </p:sp>
      <p:sp>
        <p:nvSpPr>
          <p:cNvPr id="1030" name="Rectangle 6">
            <a:extLst>
              <a:ext uri="{FF2B5EF4-FFF2-40B4-BE49-F238E27FC236}">
                <a16:creationId xmlns:a16="http://schemas.microsoft.com/office/drawing/2014/main" id="{6ADF8B06-EA0E-AA4F-863E-9F45D08EC0CE}"/>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8416C78-1F8B-FA49-89F0-4B98395C7286}" type="slidenum">
              <a:rPr lang="en-US" altLang="en-US"/>
              <a:pPr/>
              <a:t>‹#›</a:t>
            </a:fld>
            <a:endParaRPr lang="en-US" altLang="en-US"/>
          </a:p>
        </p:txBody>
      </p:sp>
      <p:sp>
        <p:nvSpPr>
          <p:cNvPr id="1031" name="Rectangle 7">
            <a:extLst>
              <a:ext uri="{FF2B5EF4-FFF2-40B4-BE49-F238E27FC236}">
                <a16:creationId xmlns:a16="http://schemas.microsoft.com/office/drawing/2014/main" id="{B7878A30-0578-154A-AD13-0D915F9B96BD}"/>
              </a:ext>
            </a:extLst>
          </p:cNvPr>
          <p:cNvSpPr>
            <a:spLocks noChangeArrowheads="1"/>
          </p:cNvSpPr>
          <p:nvPr/>
        </p:nvSpPr>
        <p:spPr bwMode="auto">
          <a:xfrm>
            <a:off x="3429000" y="394156"/>
            <a:ext cx="5029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802.15-&lt;</a:t>
            </a:r>
            <a:r>
              <a:rPr lang="en-US" sz="1200" b="1" i="0" u="none" strike="noStrike" kern="1200" dirty="0">
                <a:solidFill>
                  <a:schemeClr val="tx1"/>
                </a:solidFill>
                <a:effectLst/>
                <a:latin typeface="Times New Roman" panose="02020603050405020304" pitchFamily="18" charset="0"/>
                <a:ea typeface="+mn-ea"/>
                <a:cs typeface="+mn-cs"/>
              </a:rPr>
              <a:t> 15-18-0579-00-wng0 </a:t>
            </a:r>
            <a:r>
              <a:rPr lang="en-US" altLang="en-US" sz="1400" b="1" dirty="0"/>
              <a:t>&gt;</a:t>
            </a:r>
          </a:p>
        </p:txBody>
      </p:sp>
      <p:sp>
        <p:nvSpPr>
          <p:cNvPr id="1032" name="Line 8">
            <a:extLst>
              <a:ext uri="{FF2B5EF4-FFF2-40B4-BE49-F238E27FC236}">
                <a16:creationId xmlns:a16="http://schemas.microsoft.com/office/drawing/2014/main" id="{ABF39F8C-653E-FC43-A42F-52A6B823D992}"/>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408ECD7E-EA33-6E4F-8342-928A20FFF57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A0B6E235-8A8A-B140-9435-00F7BB730FAE}"/>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oliva@it.uc3m.es"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aoliva@it.uc3m.es"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253B4E40-FCBD-034D-8A3B-BFE1F458A7D9}"/>
              </a:ext>
            </a:extLst>
          </p:cNvPr>
          <p:cNvSpPr>
            <a:spLocks noGrp="1"/>
          </p:cNvSpPr>
          <p:nvPr>
            <p:ph type="dt" sz="half" idx="10"/>
          </p:nvPr>
        </p:nvSpPr>
        <p:spPr>
          <a:xfrm>
            <a:off x="685800" y="378281"/>
            <a:ext cx="1600200" cy="215444"/>
          </a:xfrm>
        </p:spPr>
        <p:txBody>
          <a:bodyPr/>
          <a:lstStyle/>
          <a:p>
            <a:r>
              <a:rPr lang="en-US" altLang="en-US"/>
              <a:t>&lt;November 2018&gt;</a:t>
            </a:r>
            <a:endParaRPr lang="en-US" altLang="en-US" dirty="0"/>
          </a:p>
        </p:txBody>
      </p:sp>
      <p:sp>
        <p:nvSpPr>
          <p:cNvPr id="5" name="Footer Placeholder 2">
            <a:extLst>
              <a:ext uri="{FF2B5EF4-FFF2-40B4-BE49-F238E27FC236}">
                <a16:creationId xmlns:a16="http://schemas.microsoft.com/office/drawing/2014/main" id="{49B35AE8-9EFD-B041-9CDA-8F28281F7652}"/>
              </a:ext>
            </a:extLst>
          </p:cNvPr>
          <p:cNvSpPr>
            <a:spLocks noGrp="1"/>
          </p:cNvSpPr>
          <p:nvPr>
            <p:ph type="ftr" sz="quarter" idx="11"/>
          </p:nvPr>
        </p:nvSpPr>
        <p:spPr>
          <a:xfrm>
            <a:off x="5486400" y="6475413"/>
            <a:ext cx="3124200" cy="184666"/>
          </a:xfrm>
        </p:spPr>
        <p:txBody>
          <a:bodyPr/>
          <a:lstStyle/>
          <a:p>
            <a:r>
              <a:rPr lang="en-US" altLang="en-US"/>
              <a:t>&lt;Antonio de la Oliva &gt;, &lt;UC3M, IDCC&gt;</a:t>
            </a:r>
            <a:endParaRPr lang="en-US" altLang="en-US" dirty="0"/>
          </a:p>
        </p:txBody>
      </p:sp>
      <p:sp>
        <p:nvSpPr>
          <p:cNvPr id="6" name="Slide Number Placeholder 3">
            <a:extLst>
              <a:ext uri="{FF2B5EF4-FFF2-40B4-BE49-F238E27FC236}">
                <a16:creationId xmlns:a16="http://schemas.microsoft.com/office/drawing/2014/main" id="{D42B5AC0-DEBE-3E4F-BDAE-42D5134E6971}"/>
              </a:ext>
            </a:extLst>
          </p:cNvPr>
          <p:cNvSpPr>
            <a:spLocks noGrp="1"/>
          </p:cNvSpPr>
          <p:nvPr>
            <p:ph type="sldNum" sz="quarter" idx="12"/>
          </p:nvPr>
        </p:nvSpPr>
        <p:spPr/>
        <p:txBody>
          <a:bodyPr/>
          <a:lstStyle/>
          <a:p>
            <a:r>
              <a:rPr lang="en-US" altLang="en-US"/>
              <a:t>Slide </a:t>
            </a:r>
            <a:fld id="{409ABC59-F653-354C-950F-8E4E92A1F176}" type="slidenum">
              <a:rPr lang="en-US" altLang="en-US"/>
              <a:pPr/>
              <a:t>1</a:t>
            </a:fld>
            <a:endParaRPr lang="en-US" altLang="en-US"/>
          </a:p>
        </p:txBody>
      </p:sp>
      <p:sp>
        <p:nvSpPr>
          <p:cNvPr id="27651" name="Rectangle 3">
            <a:extLst>
              <a:ext uri="{FF2B5EF4-FFF2-40B4-BE49-F238E27FC236}">
                <a16:creationId xmlns:a16="http://schemas.microsoft.com/office/drawing/2014/main" id="{C23C4AEC-910C-EA4D-9FDA-9917EFBD15B9}"/>
              </a:ext>
            </a:extLst>
          </p:cNvPr>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sz="1600" dirty="0"/>
              <a:t>MAC address assignment in IEEE 802.11 through IEEE 802.11aq</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14 November 2018]</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sz="1600" dirty="0"/>
              <a:t>Antonio de la Oliva</a:t>
            </a:r>
            <a:r>
              <a:rPr lang="en-US" altLang="en-US" sz="1600" dirty="0">
                <a:solidFill>
                  <a:schemeClr val="tx2"/>
                </a:solidFill>
              </a:rPr>
              <a:t>] Company [</a:t>
            </a:r>
            <a:r>
              <a:rPr lang="en-US" sz="1600" dirty="0"/>
              <a:t>UC3M, IDCC</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Add telephone number</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a:t>
            </a:r>
            <a:r>
              <a:rPr lang="en-US" sz="1600" dirty="0">
                <a:hlinkClick r:id="rId2"/>
              </a:rPr>
              <a:t>aoliva@it.uc3m.es</a:t>
            </a:r>
            <a:r>
              <a:rPr lang="en-US" sz="1600" dirty="0"/>
              <a:t>]</a:t>
            </a:r>
          </a:p>
          <a:p>
            <a:r>
              <a:rPr lang="en-US" altLang="en-US" sz="1600" dirty="0">
                <a:solidFill>
                  <a:srgbClr val="FF0000"/>
                </a:solidFill>
              </a:rPr>
              <a:t>dress</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Description of document contents.</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Description of what the author wants P802.15 to do with the information in the document</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2A7D9-B9EE-B943-B457-947743D72CDA}"/>
              </a:ext>
            </a:extLst>
          </p:cNvPr>
          <p:cNvSpPr>
            <a:spLocks noGrp="1"/>
          </p:cNvSpPr>
          <p:nvPr>
            <p:ph type="title"/>
          </p:nvPr>
        </p:nvSpPr>
        <p:spPr/>
        <p:txBody>
          <a:bodyPr/>
          <a:lstStyle/>
          <a:p>
            <a:r>
              <a:rPr lang="en-US" dirty="0"/>
              <a:t>Why DHCP is not the solution for end user devices</a:t>
            </a:r>
          </a:p>
        </p:txBody>
      </p:sp>
      <p:sp>
        <p:nvSpPr>
          <p:cNvPr id="3" name="Content Placeholder 2">
            <a:extLst>
              <a:ext uri="{FF2B5EF4-FFF2-40B4-BE49-F238E27FC236}">
                <a16:creationId xmlns:a16="http://schemas.microsoft.com/office/drawing/2014/main" id="{0993598E-53CE-094C-B465-150700800F54}"/>
              </a:ext>
            </a:extLst>
          </p:cNvPr>
          <p:cNvSpPr>
            <a:spLocks noGrp="1"/>
          </p:cNvSpPr>
          <p:nvPr>
            <p:ph idx="1"/>
          </p:nvPr>
        </p:nvSpPr>
        <p:spPr/>
        <p:txBody>
          <a:bodyPr/>
          <a:lstStyle/>
          <a:p>
            <a:r>
              <a:rPr lang="en-US" dirty="0"/>
              <a:t>Requires of a MAC address to perform the request</a:t>
            </a:r>
          </a:p>
          <a:p>
            <a:r>
              <a:rPr lang="en-US" dirty="0"/>
              <a:t>Requires of a complete IP stack and complex management</a:t>
            </a:r>
          </a:p>
          <a:p>
            <a:endParaRPr lang="en-US" dirty="0"/>
          </a:p>
          <a:p>
            <a:r>
              <a:rPr lang="en-US" dirty="0"/>
              <a:t>IEEE 802.1CQ assumes it to be a perfect match for Proxy LAAP to LAAP Server communication</a:t>
            </a:r>
          </a:p>
        </p:txBody>
      </p:sp>
      <p:sp>
        <p:nvSpPr>
          <p:cNvPr id="4" name="Slide Number Placeholder 3">
            <a:extLst>
              <a:ext uri="{FF2B5EF4-FFF2-40B4-BE49-F238E27FC236}">
                <a16:creationId xmlns:a16="http://schemas.microsoft.com/office/drawing/2014/main" id="{6B52F7FA-2175-1A46-9F7C-E296D986360B}"/>
              </a:ext>
            </a:extLst>
          </p:cNvPr>
          <p:cNvSpPr>
            <a:spLocks noGrp="1"/>
          </p:cNvSpPr>
          <p:nvPr>
            <p:ph type="sldNum" sz="quarter" idx="12"/>
          </p:nvPr>
        </p:nvSpPr>
        <p:spPr>
          <a:xfrm>
            <a:off x="4571628" y="6475413"/>
            <a:ext cx="76944" cy="184666"/>
          </a:xfrm>
        </p:spPr>
        <p:txBody>
          <a:bodyPr/>
          <a:lstStyle/>
          <a:p>
            <a:fld id="{0BD0ABC9-B878-804E-8DE1-3EE61CCFC479}" type="slidenum">
              <a:rPr lang="es-ES" smtClean="0"/>
              <a:t>10</a:t>
            </a:fld>
            <a:endParaRPr lang="es-ES"/>
          </a:p>
        </p:txBody>
      </p:sp>
      <p:sp>
        <p:nvSpPr>
          <p:cNvPr id="5" name="Date Placeholder 4">
            <a:extLst>
              <a:ext uri="{FF2B5EF4-FFF2-40B4-BE49-F238E27FC236}">
                <a16:creationId xmlns:a16="http://schemas.microsoft.com/office/drawing/2014/main" id="{BC47E6F9-2C99-2A4B-AA92-B069C9D9E959}"/>
              </a:ext>
            </a:extLst>
          </p:cNvPr>
          <p:cNvSpPr>
            <a:spLocks noGrp="1"/>
          </p:cNvSpPr>
          <p:nvPr>
            <p:ph type="dt" sz="half" idx="10"/>
          </p:nvPr>
        </p:nvSpPr>
        <p:spPr/>
        <p:txBody>
          <a:bodyPr/>
          <a:lstStyle/>
          <a:p>
            <a:r>
              <a:rPr lang="en-US" altLang="en-US"/>
              <a:t>&lt;November 2018&gt;</a:t>
            </a:r>
          </a:p>
        </p:txBody>
      </p:sp>
      <p:sp>
        <p:nvSpPr>
          <p:cNvPr id="6" name="Footer Placeholder 5">
            <a:extLst>
              <a:ext uri="{FF2B5EF4-FFF2-40B4-BE49-F238E27FC236}">
                <a16:creationId xmlns:a16="http://schemas.microsoft.com/office/drawing/2014/main" id="{FDDC9742-9FE8-374C-B578-AED0F81AF84F}"/>
              </a:ext>
            </a:extLst>
          </p:cNvPr>
          <p:cNvSpPr>
            <a:spLocks noGrp="1"/>
          </p:cNvSpPr>
          <p:nvPr>
            <p:ph type="ftr" sz="quarter" idx="11"/>
          </p:nvPr>
        </p:nvSpPr>
        <p:spPr/>
        <p:txBody>
          <a:bodyPr/>
          <a:lstStyle/>
          <a:p>
            <a:r>
              <a:rPr lang="en-US" altLang="en-US"/>
              <a:t>&lt;Antonio de la Oliva &gt;, &lt;UC3M, IDCC&gt;</a:t>
            </a:r>
          </a:p>
        </p:txBody>
      </p:sp>
    </p:spTree>
    <p:extLst>
      <p:ext uri="{BB962C8B-B14F-4D97-AF65-F5344CB8AC3E}">
        <p14:creationId xmlns:p14="http://schemas.microsoft.com/office/powerpoint/2010/main" val="1389317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2594B-2065-FF46-9B66-4F7C62CD256B}"/>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375D2EC5-CF8C-8045-A4B0-CA5EDA6C6D30}"/>
              </a:ext>
            </a:extLst>
          </p:cNvPr>
          <p:cNvSpPr>
            <a:spLocks noGrp="1"/>
          </p:cNvSpPr>
          <p:nvPr>
            <p:ph idx="1"/>
          </p:nvPr>
        </p:nvSpPr>
        <p:spPr/>
        <p:txBody>
          <a:bodyPr>
            <a:normAutofit fontScale="77500" lnSpcReduction="20000"/>
          </a:bodyPr>
          <a:lstStyle/>
          <a:p>
            <a:r>
              <a:rPr lang="en-US" dirty="0"/>
              <a:t>IEEE 802.1CQ is working towards the definition of a LAAP (Local Address Assignment Protocol) to assign 48/64 bit addresses in the SAP quadrant</a:t>
            </a:r>
          </a:p>
          <a:p>
            <a:r>
              <a:rPr lang="en-US" dirty="0"/>
              <a:t>We are looking at several use cases in the wired and Wireless world</a:t>
            </a:r>
          </a:p>
          <a:p>
            <a:r>
              <a:rPr lang="en-US" dirty="0"/>
              <a:t>Work in IEEE 802.11 shows that technology specific hooks are needed due to the special treatment of the MAC address in association and authentication processes</a:t>
            </a:r>
          </a:p>
          <a:p>
            <a:r>
              <a:rPr lang="en-US" dirty="0"/>
              <a:t>With this presentation we are calling for participation from IEEE 802.15 WG </a:t>
            </a:r>
          </a:p>
        </p:txBody>
      </p:sp>
      <p:sp>
        <p:nvSpPr>
          <p:cNvPr id="4" name="Slide Number Placeholder 3">
            <a:extLst>
              <a:ext uri="{FF2B5EF4-FFF2-40B4-BE49-F238E27FC236}">
                <a16:creationId xmlns:a16="http://schemas.microsoft.com/office/drawing/2014/main" id="{8A163D13-7F90-404D-BA5A-4B76E31F3AC0}"/>
              </a:ext>
            </a:extLst>
          </p:cNvPr>
          <p:cNvSpPr>
            <a:spLocks noGrp="1"/>
          </p:cNvSpPr>
          <p:nvPr>
            <p:ph type="sldNum" sz="quarter" idx="12"/>
          </p:nvPr>
        </p:nvSpPr>
        <p:spPr>
          <a:xfrm>
            <a:off x="4533156" y="6475413"/>
            <a:ext cx="153888" cy="184666"/>
          </a:xfrm>
        </p:spPr>
        <p:txBody>
          <a:bodyPr/>
          <a:lstStyle/>
          <a:p>
            <a:fld id="{0BD0ABC9-B878-804E-8DE1-3EE61CCFC479}" type="slidenum">
              <a:rPr lang="es-ES" smtClean="0"/>
              <a:t>11</a:t>
            </a:fld>
            <a:endParaRPr lang="es-ES"/>
          </a:p>
        </p:txBody>
      </p:sp>
      <p:sp>
        <p:nvSpPr>
          <p:cNvPr id="5" name="Date Placeholder 4">
            <a:extLst>
              <a:ext uri="{FF2B5EF4-FFF2-40B4-BE49-F238E27FC236}">
                <a16:creationId xmlns:a16="http://schemas.microsoft.com/office/drawing/2014/main" id="{5A3539FE-4715-8342-9201-E593BC42F700}"/>
              </a:ext>
            </a:extLst>
          </p:cNvPr>
          <p:cNvSpPr>
            <a:spLocks noGrp="1"/>
          </p:cNvSpPr>
          <p:nvPr>
            <p:ph type="dt" sz="half" idx="10"/>
          </p:nvPr>
        </p:nvSpPr>
        <p:spPr/>
        <p:txBody>
          <a:bodyPr/>
          <a:lstStyle/>
          <a:p>
            <a:r>
              <a:rPr lang="en-US" altLang="en-US"/>
              <a:t>&lt;November 2018&gt;</a:t>
            </a:r>
          </a:p>
        </p:txBody>
      </p:sp>
      <p:sp>
        <p:nvSpPr>
          <p:cNvPr id="6" name="Footer Placeholder 5">
            <a:extLst>
              <a:ext uri="{FF2B5EF4-FFF2-40B4-BE49-F238E27FC236}">
                <a16:creationId xmlns:a16="http://schemas.microsoft.com/office/drawing/2014/main" id="{4A8E7538-E3BC-9D4C-B518-986D9CC03A7B}"/>
              </a:ext>
            </a:extLst>
          </p:cNvPr>
          <p:cNvSpPr>
            <a:spLocks noGrp="1"/>
          </p:cNvSpPr>
          <p:nvPr>
            <p:ph type="ftr" sz="quarter" idx="11"/>
          </p:nvPr>
        </p:nvSpPr>
        <p:spPr/>
        <p:txBody>
          <a:bodyPr/>
          <a:lstStyle/>
          <a:p>
            <a:r>
              <a:rPr lang="en-US" altLang="en-US"/>
              <a:t>&lt;Antonio de la Oliva &gt;, &lt;UC3M, IDCC&gt;</a:t>
            </a:r>
          </a:p>
        </p:txBody>
      </p:sp>
    </p:spTree>
    <p:extLst>
      <p:ext uri="{BB962C8B-B14F-4D97-AF65-F5344CB8AC3E}">
        <p14:creationId xmlns:p14="http://schemas.microsoft.com/office/powerpoint/2010/main" val="3674761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7C2CA9D-20BD-4C41-8C3B-122286764943}"/>
              </a:ext>
            </a:extLst>
          </p:cNvPr>
          <p:cNvSpPr>
            <a:spLocks noGrp="1"/>
          </p:cNvSpPr>
          <p:nvPr>
            <p:ph type="dt" sz="half" idx="10"/>
          </p:nvPr>
        </p:nvSpPr>
        <p:spPr/>
        <p:txBody>
          <a:bodyPr/>
          <a:lstStyle/>
          <a:p>
            <a:r>
              <a:rPr lang="en-US" altLang="en-US" dirty="0"/>
              <a:t>&lt;November 2018&gt;</a:t>
            </a:r>
          </a:p>
        </p:txBody>
      </p:sp>
      <p:sp>
        <p:nvSpPr>
          <p:cNvPr id="5" name="Footer Placeholder 4">
            <a:extLst>
              <a:ext uri="{FF2B5EF4-FFF2-40B4-BE49-F238E27FC236}">
                <a16:creationId xmlns:a16="http://schemas.microsoft.com/office/drawing/2014/main" id="{2A0059F1-CBF8-9A43-9784-4DDA03205E59}"/>
              </a:ext>
            </a:extLst>
          </p:cNvPr>
          <p:cNvSpPr>
            <a:spLocks noGrp="1"/>
          </p:cNvSpPr>
          <p:nvPr>
            <p:ph type="ftr" sz="quarter" idx="11"/>
          </p:nvPr>
        </p:nvSpPr>
        <p:spPr/>
        <p:txBody>
          <a:bodyPr/>
          <a:lstStyle/>
          <a:p>
            <a:r>
              <a:rPr lang="en-US" altLang="en-US"/>
              <a:t>&lt;Antonio de la Oliva &gt;, &lt;UC3M, IDCC&gt;</a:t>
            </a:r>
          </a:p>
        </p:txBody>
      </p:sp>
      <p:sp>
        <p:nvSpPr>
          <p:cNvPr id="6" name="Slide Number Placeholder 5">
            <a:extLst>
              <a:ext uri="{FF2B5EF4-FFF2-40B4-BE49-F238E27FC236}">
                <a16:creationId xmlns:a16="http://schemas.microsoft.com/office/drawing/2014/main" id="{A38E258B-E14E-7D49-81B7-BC11C73BF27E}"/>
              </a:ext>
            </a:extLst>
          </p:cNvPr>
          <p:cNvSpPr>
            <a:spLocks noGrp="1"/>
          </p:cNvSpPr>
          <p:nvPr>
            <p:ph type="sldNum" sz="quarter" idx="12"/>
          </p:nvPr>
        </p:nvSpPr>
        <p:spPr/>
        <p:txBody>
          <a:bodyPr/>
          <a:lstStyle/>
          <a:p>
            <a:r>
              <a:rPr lang="en-US" altLang="en-US"/>
              <a:t>Slide </a:t>
            </a:r>
            <a:fld id="{B87CE3F0-42EF-444D-B067-DBAEA1B6E29D}" type="slidenum">
              <a:rPr lang="en-US" altLang="en-US"/>
              <a:pPr/>
              <a:t>2</a:t>
            </a:fld>
            <a:endParaRPr lang="en-US" altLang="en-US"/>
          </a:p>
        </p:txBody>
      </p:sp>
      <p:sp>
        <p:nvSpPr>
          <p:cNvPr id="26626" name="Rectangle 2">
            <a:extLst>
              <a:ext uri="{FF2B5EF4-FFF2-40B4-BE49-F238E27FC236}">
                <a16:creationId xmlns:a16="http://schemas.microsoft.com/office/drawing/2014/main" id="{A824C5B0-4289-864F-9063-9AF4BBDD58A4}"/>
              </a:ext>
            </a:extLst>
          </p:cNvPr>
          <p:cNvSpPr>
            <a:spLocks noGrp="1" noChangeArrowheads="1"/>
          </p:cNvSpPr>
          <p:nvPr>
            <p:ph type="ctrTitle"/>
          </p:nvPr>
        </p:nvSpPr>
        <p:spPr>
          <a:xfrm>
            <a:off x="685800" y="2286000"/>
            <a:ext cx="7772400" cy="1143000"/>
          </a:xfrm>
        </p:spPr>
        <p:txBody>
          <a:bodyPr anchor="ctr"/>
          <a:lstStyle/>
          <a:p>
            <a:r>
              <a:rPr lang="en-US" sz="3600" dirty="0"/>
              <a:t>MAC address assignment in IEEE 802.11 through IEEE 802.11aq</a:t>
            </a:r>
            <a:endParaRPr lang="en-US" altLang="en-US" sz="3600" dirty="0"/>
          </a:p>
        </p:txBody>
      </p:sp>
      <p:sp>
        <p:nvSpPr>
          <p:cNvPr id="26627" name="Rectangle 3">
            <a:extLst>
              <a:ext uri="{FF2B5EF4-FFF2-40B4-BE49-F238E27FC236}">
                <a16:creationId xmlns:a16="http://schemas.microsoft.com/office/drawing/2014/main" id="{DD25735B-C3F2-5B43-9B8E-550EDB2B86E4}"/>
              </a:ext>
            </a:extLst>
          </p:cNvPr>
          <p:cNvSpPr>
            <a:spLocks noGrp="1" noChangeArrowheads="1"/>
          </p:cNvSpPr>
          <p:nvPr>
            <p:ph type="subTitle" idx="1"/>
          </p:nvPr>
        </p:nvSpPr>
        <p:spPr>
          <a:xfrm>
            <a:off x="1371600" y="3886200"/>
            <a:ext cx="7239000" cy="1752600"/>
          </a:xfrm>
        </p:spPr>
        <p:txBody>
          <a:bodyPr/>
          <a:lstStyle/>
          <a:p>
            <a:r>
              <a:rPr lang="en-US" sz="3200" dirty="0"/>
              <a:t>Antonio de la Oliva (UC3M, IDCC)</a:t>
            </a:r>
          </a:p>
          <a:p>
            <a:r>
              <a:rPr lang="en-US" sz="3200" dirty="0">
                <a:hlinkClick r:id="rId2"/>
              </a:rPr>
              <a:t>aoliva@it.uc3m.es</a:t>
            </a:r>
            <a:endParaRPr lang="en-US" sz="3200" dirty="0"/>
          </a:p>
          <a:p>
            <a:r>
              <a:rPr lang="en-US" sz="3200" dirty="0"/>
              <a:t>On behalf of the IEEE 802.1CQ group</a:t>
            </a:r>
          </a:p>
          <a:p>
            <a:endParaRPr lang="en-US" alt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C6136-8068-0B43-9C7C-CAE242B2391E}"/>
              </a:ext>
            </a:extLst>
          </p:cNvPr>
          <p:cNvSpPr>
            <a:spLocks noGrp="1"/>
          </p:cNvSpPr>
          <p:nvPr>
            <p:ph type="title"/>
          </p:nvPr>
        </p:nvSpPr>
        <p:spPr/>
        <p:txBody>
          <a:bodyPr/>
          <a:lstStyle/>
          <a:p>
            <a:r>
              <a:rPr lang="en-US" dirty="0"/>
              <a:t>IEEE 802.1CQ Scope</a:t>
            </a:r>
          </a:p>
        </p:txBody>
      </p:sp>
      <p:sp>
        <p:nvSpPr>
          <p:cNvPr id="3" name="Content Placeholder 2">
            <a:extLst>
              <a:ext uri="{FF2B5EF4-FFF2-40B4-BE49-F238E27FC236}">
                <a16:creationId xmlns:a16="http://schemas.microsoft.com/office/drawing/2014/main" id="{6667D849-9690-F040-B0DA-F340AB3AA048}"/>
              </a:ext>
            </a:extLst>
          </p:cNvPr>
          <p:cNvSpPr>
            <a:spLocks noGrp="1"/>
          </p:cNvSpPr>
          <p:nvPr>
            <p:ph idx="1"/>
          </p:nvPr>
        </p:nvSpPr>
        <p:spPr>
          <a:xfrm>
            <a:off x="381000" y="1600200"/>
            <a:ext cx="8534400" cy="4114800"/>
          </a:xfrm>
        </p:spPr>
        <p:txBody>
          <a:bodyPr/>
          <a:lstStyle/>
          <a:p>
            <a:r>
              <a:rPr lang="en-US" sz="2800" dirty="0"/>
              <a:t>As defined in the PAR:</a:t>
            </a:r>
          </a:p>
          <a:p>
            <a:pPr marL="0" indent="0">
              <a:buNone/>
            </a:pPr>
            <a:r>
              <a:rPr lang="en-US" sz="2800" i="1" dirty="0"/>
              <a:t>“This standard specifies protocols, procedures, and management</a:t>
            </a:r>
            <a:br>
              <a:rPr lang="en-US" sz="2800" i="1" dirty="0"/>
            </a:br>
            <a:r>
              <a:rPr lang="en-US" sz="2800" i="1" dirty="0"/>
              <a:t>objects for locally-unique assignment of 48-bit and 64-bit addresses to ports in IEEE 802 networks”</a:t>
            </a:r>
          </a:p>
          <a:p>
            <a:pPr marL="0" indent="0">
              <a:buNone/>
            </a:pPr>
            <a:endParaRPr lang="en-US" sz="2800" i="1" dirty="0"/>
          </a:p>
          <a:p>
            <a:pPr marL="0" indent="0">
              <a:buNone/>
            </a:pPr>
            <a:r>
              <a:rPr lang="en-US" sz="2800" dirty="0"/>
              <a:t>Actually, we are working on mechanisms for the distribution of Local MAC addresses (in the 802c defined SAI space) including stateful and stateless procedures, on a per-technology basis.</a:t>
            </a:r>
          </a:p>
          <a:p>
            <a:pPr marL="0" indent="0">
              <a:buNone/>
            </a:pPr>
            <a:endParaRPr lang="es-ES" dirty="0"/>
          </a:p>
        </p:txBody>
      </p:sp>
      <p:sp>
        <p:nvSpPr>
          <p:cNvPr id="4" name="Slide Number Placeholder 3">
            <a:extLst>
              <a:ext uri="{FF2B5EF4-FFF2-40B4-BE49-F238E27FC236}">
                <a16:creationId xmlns:a16="http://schemas.microsoft.com/office/drawing/2014/main" id="{07CD1C68-0D37-6741-B9B2-3E108D29DBCF}"/>
              </a:ext>
            </a:extLst>
          </p:cNvPr>
          <p:cNvSpPr>
            <a:spLocks noGrp="1"/>
          </p:cNvSpPr>
          <p:nvPr>
            <p:ph type="sldNum" sz="quarter" idx="12"/>
          </p:nvPr>
        </p:nvSpPr>
        <p:spPr>
          <a:xfrm>
            <a:off x="4571628" y="6475413"/>
            <a:ext cx="76944" cy="184666"/>
          </a:xfrm>
        </p:spPr>
        <p:txBody>
          <a:bodyPr/>
          <a:lstStyle/>
          <a:p>
            <a:fld id="{0BD0ABC9-B878-804E-8DE1-3EE61CCFC479}" type="slidenum">
              <a:rPr lang="es-ES" smtClean="0"/>
              <a:t>3</a:t>
            </a:fld>
            <a:endParaRPr lang="es-ES"/>
          </a:p>
        </p:txBody>
      </p:sp>
      <p:sp>
        <p:nvSpPr>
          <p:cNvPr id="5" name="Date Placeholder 4">
            <a:extLst>
              <a:ext uri="{FF2B5EF4-FFF2-40B4-BE49-F238E27FC236}">
                <a16:creationId xmlns:a16="http://schemas.microsoft.com/office/drawing/2014/main" id="{C5222E74-73AC-8B48-B981-4509D34AE973}"/>
              </a:ext>
            </a:extLst>
          </p:cNvPr>
          <p:cNvSpPr>
            <a:spLocks noGrp="1"/>
          </p:cNvSpPr>
          <p:nvPr>
            <p:ph type="dt" sz="half" idx="10"/>
          </p:nvPr>
        </p:nvSpPr>
        <p:spPr/>
        <p:txBody>
          <a:bodyPr/>
          <a:lstStyle/>
          <a:p>
            <a:r>
              <a:rPr lang="en-US" altLang="en-US"/>
              <a:t>&lt;November 2018&gt;</a:t>
            </a:r>
          </a:p>
        </p:txBody>
      </p:sp>
      <p:sp>
        <p:nvSpPr>
          <p:cNvPr id="6" name="Footer Placeholder 5">
            <a:extLst>
              <a:ext uri="{FF2B5EF4-FFF2-40B4-BE49-F238E27FC236}">
                <a16:creationId xmlns:a16="http://schemas.microsoft.com/office/drawing/2014/main" id="{D3AD1D29-292D-0C4D-8237-DDDE9F5E5632}"/>
              </a:ext>
            </a:extLst>
          </p:cNvPr>
          <p:cNvSpPr>
            <a:spLocks noGrp="1"/>
          </p:cNvSpPr>
          <p:nvPr>
            <p:ph type="ftr" sz="quarter" idx="11"/>
          </p:nvPr>
        </p:nvSpPr>
        <p:spPr/>
        <p:txBody>
          <a:bodyPr/>
          <a:lstStyle/>
          <a:p>
            <a:r>
              <a:rPr lang="en-US" altLang="en-US"/>
              <a:t>&lt;Antonio de la Oliva &gt;, &lt;UC3M, IDCC&gt;</a:t>
            </a:r>
          </a:p>
        </p:txBody>
      </p:sp>
    </p:spTree>
    <p:extLst>
      <p:ext uri="{BB962C8B-B14F-4D97-AF65-F5344CB8AC3E}">
        <p14:creationId xmlns:p14="http://schemas.microsoft.com/office/powerpoint/2010/main" val="2761424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008F9-162F-FA4E-BB01-99CF0055AD5E}"/>
              </a:ext>
            </a:extLst>
          </p:cNvPr>
          <p:cNvSpPr>
            <a:spLocks noGrp="1"/>
          </p:cNvSpPr>
          <p:nvPr>
            <p:ph type="title"/>
          </p:nvPr>
        </p:nvSpPr>
        <p:spPr/>
        <p:txBody>
          <a:bodyPr/>
          <a:lstStyle/>
          <a:p>
            <a:r>
              <a:rPr lang="en-US" dirty="0"/>
              <a:t>802c Quadrants</a:t>
            </a:r>
          </a:p>
        </p:txBody>
      </p:sp>
      <p:pic>
        <p:nvPicPr>
          <p:cNvPr id="5" name="Content Placeholder 4">
            <a:extLst>
              <a:ext uri="{FF2B5EF4-FFF2-40B4-BE49-F238E27FC236}">
                <a16:creationId xmlns:a16="http://schemas.microsoft.com/office/drawing/2014/main" id="{ACC33F90-D65F-954F-9E6B-6D9967ADFC8E}"/>
              </a:ext>
            </a:extLst>
          </p:cNvPr>
          <p:cNvPicPr>
            <a:picLocks noGrp="1" noChangeAspect="1"/>
          </p:cNvPicPr>
          <p:nvPr>
            <p:ph idx="1"/>
          </p:nvPr>
        </p:nvPicPr>
        <p:blipFill>
          <a:blip r:embed="rId2"/>
          <a:stretch>
            <a:fillRect/>
          </a:stretch>
        </p:blipFill>
        <p:spPr>
          <a:xfrm>
            <a:off x="186773" y="2372648"/>
            <a:ext cx="8770454" cy="2909119"/>
          </a:xfrm>
          <a:prstGeom prst="rect">
            <a:avLst/>
          </a:prstGeom>
        </p:spPr>
      </p:pic>
      <p:sp>
        <p:nvSpPr>
          <p:cNvPr id="4" name="Slide Number Placeholder 3">
            <a:extLst>
              <a:ext uri="{FF2B5EF4-FFF2-40B4-BE49-F238E27FC236}">
                <a16:creationId xmlns:a16="http://schemas.microsoft.com/office/drawing/2014/main" id="{5F26699C-EC72-264D-8449-44B2DCACD18F}"/>
              </a:ext>
            </a:extLst>
          </p:cNvPr>
          <p:cNvSpPr>
            <a:spLocks noGrp="1"/>
          </p:cNvSpPr>
          <p:nvPr>
            <p:ph type="sldNum" sz="quarter" idx="12"/>
          </p:nvPr>
        </p:nvSpPr>
        <p:spPr>
          <a:xfrm>
            <a:off x="4571628" y="6475413"/>
            <a:ext cx="76944" cy="184666"/>
          </a:xfrm>
        </p:spPr>
        <p:txBody>
          <a:bodyPr/>
          <a:lstStyle/>
          <a:p>
            <a:fld id="{0BD0ABC9-B878-804E-8DE1-3EE61CCFC479}" type="slidenum">
              <a:rPr lang="es-ES" smtClean="0"/>
              <a:t>4</a:t>
            </a:fld>
            <a:endParaRPr lang="es-ES"/>
          </a:p>
        </p:txBody>
      </p:sp>
      <p:sp>
        <p:nvSpPr>
          <p:cNvPr id="3" name="Rectangle 2">
            <a:extLst>
              <a:ext uri="{FF2B5EF4-FFF2-40B4-BE49-F238E27FC236}">
                <a16:creationId xmlns:a16="http://schemas.microsoft.com/office/drawing/2014/main" id="{C0492813-EAB9-7B4A-A5AB-DE5BEFA9C1C0}"/>
              </a:ext>
            </a:extLst>
          </p:cNvPr>
          <p:cNvSpPr/>
          <p:nvPr/>
        </p:nvSpPr>
        <p:spPr>
          <a:xfrm>
            <a:off x="400051" y="5106891"/>
            <a:ext cx="8385603" cy="230832"/>
          </a:xfrm>
          <a:prstGeom prst="rect">
            <a:avLst/>
          </a:prstGeom>
        </p:spPr>
        <p:txBody>
          <a:bodyPr wrap="square">
            <a:spAutoFit/>
          </a:bodyPr>
          <a:lstStyle/>
          <a:p>
            <a:r>
              <a:rPr lang="en" sz="900" dirty="0">
                <a:solidFill>
                  <a:srgbClr val="222222"/>
                </a:solidFill>
                <a:latin typeface="Arial" panose="020B0604020202020204" pitchFamily="34" charset="0"/>
              </a:rPr>
              <a:t>Specification of the use of the SAI quadrant for SLAP address assignments is reserved for the standard forthcoming from IEEE P802.1CQ.</a:t>
            </a:r>
            <a:endParaRPr lang="es-ES" sz="900" dirty="0"/>
          </a:p>
        </p:txBody>
      </p:sp>
      <p:sp>
        <p:nvSpPr>
          <p:cNvPr id="6" name="Date Placeholder 5">
            <a:extLst>
              <a:ext uri="{FF2B5EF4-FFF2-40B4-BE49-F238E27FC236}">
                <a16:creationId xmlns:a16="http://schemas.microsoft.com/office/drawing/2014/main" id="{DD9220A7-CEC6-4049-9993-8A80CE2DABCE}"/>
              </a:ext>
            </a:extLst>
          </p:cNvPr>
          <p:cNvSpPr>
            <a:spLocks noGrp="1"/>
          </p:cNvSpPr>
          <p:nvPr>
            <p:ph type="dt" sz="half" idx="10"/>
          </p:nvPr>
        </p:nvSpPr>
        <p:spPr/>
        <p:txBody>
          <a:bodyPr/>
          <a:lstStyle/>
          <a:p>
            <a:r>
              <a:rPr lang="en-US" altLang="en-US"/>
              <a:t>&lt;November 2018&gt;</a:t>
            </a:r>
          </a:p>
        </p:txBody>
      </p:sp>
      <p:sp>
        <p:nvSpPr>
          <p:cNvPr id="7" name="Footer Placeholder 6">
            <a:extLst>
              <a:ext uri="{FF2B5EF4-FFF2-40B4-BE49-F238E27FC236}">
                <a16:creationId xmlns:a16="http://schemas.microsoft.com/office/drawing/2014/main" id="{260B2895-0C8B-5943-A602-082380023FAB}"/>
              </a:ext>
            </a:extLst>
          </p:cNvPr>
          <p:cNvSpPr>
            <a:spLocks noGrp="1"/>
          </p:cNvSpPr>
          <p:nvPr>
            <p:ph type="ftr" sz="quarter" idx="11"/>
          </p:nvPr>
        </p:nvSpPr>
        <p:spPr/>
        <p:txBody>
          <a:bodyPr/>
          <a:lstStyle/>
          <a:p>
            <a:r>
              <a:rPr lang="en-US" altLang="en-US"/>
              <a:t>&lt;Antonio de la Oliva &gt;, &lt;UC3M, IDCC&gt;</a:t>
            </a:r>
          </a:p>
        </p:txBody>
      </p:sp>
    </p:spTree>
    <p:extLst>
      <p:ext uri="{BB962C8B-B14F-4D97-AF65-F5344CB8AC3E}">
        <p14:creationId xmlns:p14="http://schemas.microsoft.com/office/powerpoint/2010/main" val="4277179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4AD86-3E37-7E40-8CCA-A201040C5D63}"/>
              </a:ext>
            </a:extLst>
          </p:cNvPr>
          <p:cNvSpPr>
            <a:spLocks noGrp="1"/>
          </p:cNvSpPr>
          <p:nvPr>
            <p:ph type="title"/>
          </p:nvPr>
        </p:nvSpPr>
        <p:spPr/>
        <p:txBody>
          <a:bodyPr/>
          <a:lstStyle/>
          <a:p>
            <a:r>
              <a:rPr lang="en-US" dirty="0"/>
              <a:t>Scenarios</a:t>
            </a:r>
          </a:p>
        </p:txBody>
      </p:sp>
      <p:sp>
        <p:nvSpPr>
          <p:cNvPr id="3" name="Content Placeholder 2">
            <a:extLst>
              <a:ext uri="{FF2B5EF4-FFF2-40B4-BE49-F238E27FC236}">
                <a16:creationId xmlns:a16="http://schemas.microsoft.com/office/drawing/2014/main" id="{1945D5AA-02A0-DB40-BC8E-544716962D81}"/>
              </a:ext>
            </a:extLst>
          </p:cNvPr>
          <p:cNvSpPr>
            <a:spLocks noGrp="1"/>
          </p:cNvSpPr>
          <p:nvPr>
            <p:ph idx="1"/>
          </p:nvPr>
        </p:nvSpPr>
        <p:spPr>
          <a:xfrm>
            <a:off x="685800" y="1600200"/>
            <a:ext cx="7772400" cy="4114800"/>
          </a:xfrm>
        </p:spPr>
        <p:txBody>
          <a:bodyPr>
            <a:normAutofit fontScale="70000" lnSpcReduction="20000"/>
          </a:bodyPr>
          <a:lstStyle/>
          <a:p>
            <a:r>
              <a:rPr lang="en-US" dirty="0"/>
              <a:t>Functional Scenarios</a:t>
            </a:r>
          </a:p>
          <a:p>
            <a:pPr lvl="1"/>
            <a:r>
              <a:rPr lang="en-US" dirty="0"/>
              <a:t>Stateless/Stateful Assignment of addresses to End-stations</a:t>
            </a:r>
          </a:p>
          <a:p>
            <a:pPr lvl="2"/>
            <a:r>
              <a:rPr lang="en-US" dirty="0"/>
              <a:t>802.11 </a:t>
            </a:r>
          </a:p>
          <a:p>
            <a:pPr lvl="2"/>
            <a:r>
              <a:rPr lang="en-US" dirty="0"/>
              <a:t>802.3</a:t>
            </a:r>
          </a:p>
          <a:p>
            <a:pPr lvl="2"/>
            <a:r>
              <a:rPr lang="en-US" dirty="0"/>
              <a:t>VMs/Containers</a:t>
            </a:r>
          </a:p>
          <a:p>
            <a:pPr lvl="2"/>
            <a:r>
              <a:rPr lang="en-US" dirty="0"/>
              <a:t>802.15 (if expertise appears)</a:t>
            </a:r>
          </a:p>
          <a:p>
            <a:pPr lvl="1"/>
            <a:r>
              <a:rPr lang="en-US" dirty="0"/>
              <a:t>Stateless/Stateful Assignment of addresses to Bridges/APs</a:t>
            </a:r>
          </a:p>
          <a:p>
            <a:pPr lvl="2"/>
            <a:r>
              <a:rPr lang="en-US" dirty="0"/>
              <a:t>Including Assignment of groups of addresses</a:t>
            </a:r>
          </a:p>
          <a:p>
            <a:pPr lvl="1"/>
            <a:r>
              <a:rPr lang="en-US" dirty="0"/>
              <a:t>Stateful Assignment of pools of addresses to Proxies from Servers</a:t>
            </a:r>
          </a:p>
          <a:p>
            <a:r>
              <a:rPr lang="en-US" dirty="0"/>
              <a:t>Network Scenario</a:t>
            </a:r>
          </a:p>
          <a:p>
            <a:pPr lvl="1"/>
            <a:r>
              <a:rPr lang="en-US" dirty="0"/>
              <a:t>Hypervisor scenario</a:t>
            </a:r>
          </a:p>
          <a:p>
            <a:pPr lvl="1"/>
            <a:r>
              <a:rPr lang="en-US" dirty="0"/>
              <a:t>Container scenario</a:t>
            </a:r>
          </a:p>
          <a:p>
            <a:pPr lvl="1"/>
            <a:r>
              <a:rPr lang="en-US" dirty="0"/>
              <a:t>WLAN scenario</a:t>
            </a:r>
          </a:p>
          <a:p>
            <a:endParaRPr lang="es-ES" dirty="0"/>
          </a:p>
        </p:txBody>
      </p:sp>
      <p:sp>
        <p:nvSpPr>
          <p:cNvPr id="4" name="Slide Number Placeholder 3">
            <a:extLst>
              <a:ext uri="{FF2B5EF4-FFF2-40B4-BE49-F238E27FC236}">
                <a16:creationId xmlns:a16="http://schemas.microsoft.com/office/drawing/2014/main" id="{A4AC10E2-3E60-0549-9A41-8EBF675341AD}"/>
              </a:ext>
            </a:extLst>
          </p:cNvPr>
          <p:cNvSpPr>
            <a:spLocks noGrp="1"/>
          </p:cNvSpPr>
          <p:nvPr>
            <p:ph type="sldNum" sz="quarter" idx="12"/>
          </p:nvPr>
        </p:nvSpPr>
        <p:spPr>
          <a:xfrm>
            <a:off x="4571628" y="6475413"/>
            <a:ext cx="76944" cy="184666"/>
          </a:xfrm>
        </p:spPr>
        <p:txBody>
          <a:bodyPr/>
          <a:lstStyle/>
          <a:p>
            <a:fld id="{0BD0ABC9-B878-804E-8DE1-3EE61CCFC479}" type="slidenum">
              <a:rPr lang="es-ES" smtClean="0"/>
              <a:t>5</a:t>
            </a:fld>
            <a:endParaRPr lang="es-ES"/>
          </a:p>
        </p:txBody>
      </p:sp>
      <p:sp>
        <p:nvSpPr>
          <p:cNvPr id="5" name="Date Placeholder 4">
            <a:extLst>
              <a:ext uri="{FF2B5EF4-FFF2-40B4-BE49-F238E27FC236}">
                <a16:creationId xmlns:a16="http://schemas.microsoft.com/office/drawing/2014/main" id="{C1AA97F3-4852-984B-A1CA-351D1929E63B}"/>
              </a:ext>
            </a:extLst>
          </p:cNvPr>
          <p:cNvSpPr>
            <a:spLocks noGrp="1"/>
          </p:cNvSpPr>
          <p:nvPr>
            <p:ph type="dt" sz="half" idx="10"/>
          </p:nvPr>
        </p:nvSpPr>
        <p:spPr/>
        <p:txBody>
          <a:bodyPr/>
          <a:lstStyle/>
          <a:p>
            <a:r>
              <a:rPr lang="en-US" altLang="en-US"/>
              <a:t>&lt;November 2018&gt;</a:t>
            </a:r>
          </a:p>
        </p:txBody>
      </p:sp>
      <p:sp>
        <p:nvSpPr>
          <p:cNvPr id="6" name="Footer Placeholder 5">
            <a:extLst>
              <a:ext uri="{FF2B5EF4-FFF2-40B4-BE49-F238E27FC236}">
                <a16:creationId xmlns:a16="http://schemas.microsoft.com/office/drawing/2014/main" id="{303A8878-2245-844D-906B-DAC9957FEC34}"/>
              </a:ext>
            </a:extLst>
          </p:cNvPr>
          <p:cNvSpPr>
            <a:spLocks noGrp="1"/>
          </p:cNvSpPr>
          <p:nvPr>
            <p:ph type="ftr" sz="quarter" idx="11"/>
          </p:nvPr>
        </p:nvSpPr>
        <p:spPr/>
        <p:txBody>
          <a:bodyPr/>
          <a:lstStyle/>
          <a:p>
            <a:r>
              <a:rPr lang="en-US" altLang="en-US"/>
              <a:t>&lt;Antonio de la Oliva &gt;, &lt;UC3M, IDCC&gt;</a:t>
            </a:r>
          </a:p>
        </p:txBody>
      </p:sp>
    </p:spTree>
    <p:extLst>
      <p:ext uri="{BB962C8B-B14F-4D97-AF65-F5344CB8AC3E}">
        <p14:creationId xmlns:p14="http://schemas.microsoft.com/office/powerpoint/2010/main" val="3584972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CF826-136A-7F47-B7B8-52EDA85442E1}"/>
              </a:ext>
            </a:extLst>
          </p:cNvPr>
          <p:cNvSpPr>
            <a:spLocks noGrp="1"/>
          </p:cNvSpPr>
          <p:nvPr>
            <p:ph type="title"/>
          </p:nvPr>
        </p:nvSpPr>
        <p:spPr/>
        <p:txBody>
          <a:bodyPr/>
          <a:lstStyle/>
          <a:p>
            <a:r>
              <a:rPr lang="en-US" dirty="0"/>
              <a:t>Motivation for a specific mechanism in IEEE 802.11</a:t>
            </a:r>
          </a:p>
        </p:txBody>
      </p:sp>
      <p:sp>
        <p:nvSpPr>
          <p:cNvPr id="3" name="Content Placeholder 2">
            <a:extLst>
              <a:ext uri="{FF2B5EF4-FFF2-40B4-BE49-F238E27FC236}">
                <a16:creationId xmlns:a16="http://schemas.microsoft.com/office/drawing/2014/main" id="{87B7D475-5D19-4F42-AAD0-75298C445B95}"/>
              </a:ext>
            </a:extLst>
          </p:cNvPr>
          <p:cNvSpPr>
            <a:spLocks noGrp="1"/>
          </p:cNvSpPr>
          <p:nvPr>
            <p:ph idx="1"/>
          </p:nvPr>
        </p:nvSpPr>
        <p:spPr/>
        <p:txBody>
          <a:bodyPr/>
          <a:lstStyle/>
          <a:p>
            <a:r>
              <a:rPr lang="en-US"/>
              <a:t>MAC address is part of the state information required for the association and security in WLAN</a:t>
            </a:r>
          </a:p>
          <a:p>
            <a:pPr lvl="1"/>
            <a:r>
              <a:rPr lang="en-US"/>
              <a:t>Any modification of MAC address in WLAN forces a new association and security association establishment</a:t>
            </a:r>
          </a:p>
          <a:p>
            <a:r>
              <a:rPr lang="en-US"/>
              <a:t>If MAC assignments are required in a given network, it is required to discover the address in pre-association</a:t>
            </a:r>
          </a:p>
          <a:p>
            <a:pPr marL="0" indent="0">
              <a:buNone/>
            </a:pPr>
            <a:endParaRPr lang="en-US"/>
          </a:p>
        </p:txBody>
      </p:sp>
      <p:sp>
        <p:nvSpPr>
          <p:cNvPr id="4" name="Slide Number Placeholder 3">
            <a:extLst>
              <a:ext uri="{FF2B5EF4-FFF2-40B4-BE49-F238E27FC236}">
                <a16:creationId xmlns:a16="http://schemas.microsoft.com/office/drawing/2014/main" id="{599F1FFA-3E7E-DD4E-82CD-E4237A6E5262}"/>
              </a:ext>
            </a:extLst>
          </p:cNvPr>
          <p:cNvSpPr>
            <a:spLocks noGrp="1"/>
          </p:cNvSpPr>
          <p:nvPr>
            <p:ph type="sldNum" sz="quarter" idx="12"/>
          </p:nvPr>
        </p:nvSpPr>
        <p:spPr>
          <a:xfrm>
            <a:off x="4571628" y="6475413"/>
            <a:ext cx="76944" cy="184666"/>
          </a:xfrm>
        </p:spPr>
        <p:txBody>
          <a:bodyPr/>
          <a:lstStyle/>
          <a:p>
            <a:fld id="{0BD0ABC9-B878-804E-8DE1-3EE61CCFC479}" type="slidenum">
              <a:rPr lang="es-ES" smtClean="0"/>
              <a:t>6</a:t>
            </a:fld>
            <a:endParaRPr lang="es-ES"/>
          </a:p>
        </p:txBody>
      </p:sp>
      <p:sp>
        <p:nvSpPr>
          <p:cNvPr id="5" name="Date Placeholder 4">
            <a:extLst>
              <a:ext uri="{FF2B5EF4-FFF2-40B4-BE49-F238E27FC236}">
                <a16:creationId xmlns:a16="http://schemas.microsoft.com/office/drawing/2014/main" id="{2904E77F-C390-0540-BA71-ED1617155F4A}"/>
              </a:ext>
            </a:extLst>
          </p:cNvPr>
          <p:cNvSpPr>
            <a:spLocks noGrp="1"/>
          </p:cNvSpPr>
          <p:nvPr>
            <p:ph type="dt" sz="half" idx="10"/>
          </p:nvPr>
        </p:nvSpPr>
        <p:spPr/>
        <p:txBody>
          <a:bodyPr/>
          <a:lstStyle/>
          <a:p>
            <a:r>
              <a:rPr lang="en-US" altLang="en-US"/>
              <a:t>&lt;November 2018&gt;</a:t>
            </a:r>
          </a:p>
        </p:txBody>
      </p:sp>
      <p:sp>
        <p:nvSpPr>
          <p:cNvPr id="6" name="Footer Placeholder 5">
            <a:extLst>
              <a:ext uri="{FF2B5EF4-FFF2-40B4-BE49-F238E27FC236}">
                <a16:creationId xmlns:a16="http://schemas.microsoft.com/office/drawing/2014/main" id="{077A9AE4-DBF5-A54F-BB16-169FF5290480}"/>
              </a:ext>
            </a:extLst>
          </p:cNvPr>
          <p:cNvSpPr>
            <a:spLocks noGrp="1"/>
          </p:cNvSpPr>
          <p:nvPr>
            <p:ph type="ftr" sz="quarter" idx="11"/>
          </p:nvPr>
        </p:nvSpPr>
        <p:spPr/>
        <p:txBody>
          <a:bodyPr/>
          <a:lstStyle/>
          <a:p>
            <a:r>
              <a:rPr lang="en-US" altLang="en-US"/>
              <a:t>&lt;Antonio de la Oliva &gt;, &lt;UC3M, IDCC&gt;</a:t>
            </a:r>
          </a:p>
        </p:txBody>
      </p:sp>
    </p:spTree>
    <p:extLst>
      <p:ext uri="{BB962C8B-B14F-4D97-AF65-F5344CB8AC3E}">
        <p14:creationId xmlns:p14="http://schemas.microsoft.com/office/powerpoint/2010/main" val="2155912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D7AE2-BD87-B640-8CA7-D74E772E4117}"/>
              </a:ext>
            </a:extLst>
          </p:cNvPr>
          <p:cNvSpPr>
            <a:spLocks noGrp="1"/>
          </p:cNvSpPr>
          <p:nvPr>
            <p:ph type="title"/>
          </p:nvPr>
        </p:nvSpPr>
        <p:spPr/>
        <p:txBody>
          <a:bodyPr/>
          <a:lstStyle/>
          <a:p>
            <a:r>
              <a:rPr lang="en-US" dirty="0"/>
              <a:t>Motivation for a specific solution for 802.15</a:t>
            </a:r>
          </a:p>
        </p:txBody>
      </p:sp>
      <p:sp>
        <p:nvSpPr>
          <p:cNvPr id="3" name="Content Placeholder 2">
            <a:extLst>
              <a:ext uri="{FF2B5EF4-FFF2-40B4-BE49-F238E27FC236}">
                <a16:creationId xmlns:a16="http://schemas.microsoft.com/office/drawing/2014/main" id="{186639B2-3F89-0745-B06E-F7EB15E0A24C}"/>
              </a:ext>
            </a:extLst>
          </p:cNvPr>
          <p:cNvSpPr>
            <a:spLocks noGrp="1"/>
          </p:cNvSpPr>
          <p:nvPr>
            <p:ph idx="1"/>
          </p:nvPr>
        </p:nvSpPr>
        <p:spPr>
          <a:xfrm>
            <a:off x="381000" y="1769076"/>
            <a:ext cx="8382000" cy="4114800"/>
          </a:xfrm>
        </p:spPr>
        <p:txBody>
          <a:bodyPr/>
          <a:lstStyle/>
          <a:p>
            <a:r>
              <a:rPr lang="en-US" dirty="0"/>
              <a:t>Different business use cases can be enabled by Smart assignment of MAC addresses</a:t>
            </a:r>
          </a:p>
          <a:p>
            <a:pPr lvl="1"/>
            <a:r>
              <a:rPr lang="en-US" dirty="0"/>
              <a:t>48 bit address assignment</a:t>
            </a:r>
          </a:p>
          <a:p>
            <a:pPr lvl="1"/>
            <a:r>
              <a:rPr lang="en-US" dirty="0"/>
              <a:t>Hierarchical MACs for heterogeneous sensors</a:t>
            </a:r>
          </a:p>
          <a:p>
            <a:pPr lvl="1"/>
            <a:r>
              <a:rPr lang="en-US" dirty="0"/>
              <a:t>Meaningful addresses associated to sensor classes</a:t>
            </a:r>
          </a:p>
          <a:p>
            <a:r>
              <a:rPr lang="en-US" dirty="0"/>
              <a:t>Is IEEE 802.15 MAC addresses assigned in pre-associated state?</a:t>
            </a:r>
          </a:p>
        </p:txBody>
      </p:sp>
      <p:sp>
        <p:nvSpPr>
          <p:cNvPr id="4" name="Slide Number Placeholder 3">
            <a:extLst>
              <a:ext uri="{FF2B5EF4-FFF2-40B4-BE49-F238E27FC236}">
                <a16:creationId xmlns:a16="http://schemas.microsoft.com/office/drawing/2014/main" id="{C7E2C0B5-40E1-BA40-8EC3-AAEF9BC8B170}"/>
              </a:ext>
            </a:extLst>
          </p:cNvPr>
          <p:cNvSpPr>
            <a:spLocks noGrp="1"/>
          </p:cNvSpPr>
          <p:nvPr>
            <p:ph type="sldNum" sz="quarter" idx="12"/>
          </p:nvPr>
        </p:nvSpPr>
        <p:spPr>
          <a:xfrm>
            <a:off x="4571628" y="6475413"/>
            <a:ext cx="76944" cy="184666"/>
          </a:xfrm>
        </p:spPr>
        <p:txBody>
          <a:bodyPr/>
          <a:lstStyle/>
          <a:p>
            <a:fld id="{0BD0ABC9-B878-804E-8DE1-3EE61CCFC479}" type="slidenum">
              <a:rPr lang="es-ES" smtClean="0"/>
              <a:t>7</a:t>
            </a:fld>
            <a:endParaRPr lang="es-ES"/>
          </a:p>
        </p:txBody>
      </p:sp>
      <p:sp>
        <p:nvSpPr>
          <p:cNvPr id="5" name="Date Placeholder 4">
            <a:extLst>
              <a:ext uri="{FF2B5EF4-FFF2-40B4-BE49-F238E27FC236}">
                <a16:creationId xmlns:a16="http://schemas.microsoft.com/office/drawing/2014/main" id="{931A1902-9410-ED46-9435-F2A48D1EB3E8}"/>
              </a:ext>
            </a:extLst>
          </p:cNvPr>
          <p:cNvSpPr>
            <a:spLocks noGrp="1"/>
          </p:cNvSpPr>
          <p:nvPr>
            <p:ph type="dt" sz="half" idx="10"/>
          </p:nvPr>
        </p:nvSpPr>
        <p:spPr/>
        <p:txBody>
          <a:bodyPr/>
          <a:lstStyle/>
          <a:p>
            <a:r>
              <a:rPr lang="en-US" altLang="en-US"/>
              <a:t>&lt;November 2018&gt;</a:t>
            </a:r>
          </a:p>
        </p:txBody>
      </p:sp>
      <p:sp>
        <p:nvSpPr>
          <p:cNvPr id="6" name="Footer Placeholder 5">
            <a:extLst>
              <a:ext uri="{FF2B5EF4-FFF2-40B4-BE49-F238E27FC236}">
                <a16:creationId xmlns:a16="http://schemas.microsoft.com/office/drawing/2014/main" id="{7E56E0E6-04C4-7F4C-99C0-02D1F250B41C}"/>
              </a:ext>
            </a:extLst>
          </p:cNvPr>
          <p:cNvSpPr>
            <a:spLocks noGrp="1"/>
          </p:cNvSpPr>
          <p:nvPr>
            <p:ph type="ftr" sz="quarter" idx="11"/>
          </p:nvPr>
        </p:nvSpPr>
        <p:spPr/>
        <p:txBody>
          <a:bodyPr/>
          <a:lstStyle/>
          <a:p>
            <a:r>
              <a:rPr lang="en-US" altLang="en-US"/>
              <a:t>&lt;Antonio de la Oliva &gt;, &lt;UC3M, IDCC&gt;</a:t>
            </a:r>
          </a:p>
        </p:txBody>
      </p:sp>
    </p:spTree>
    <p:extLst>
      <p:ext uri="{BB962C8B-B14F-4D97-AF65-F5344CB8AC3E}">
        <p14:creationId xmlns:p14="http://schemas.microsoft.com/office/powerpoint/2010/main" val="1294607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5" name="Picture 6" descr="Picture 6"/>
          <p:cNvPicPr>
            <a:picLocks noChangeAspect="1"/>
          </p:cNvPicPr>
          <p:nvPr/>
        </p:nvPicPr>
        <p:blipFill>
          <a:blip r:embed="rId2">
            <a:extLst/>
          </a:blip>
          <a:stretch>
            <a:fillRect/>
          </a:stretch>
        </p:blipFill>
        <p:spPr>
          <a:xfrm>
            <a:off x="5086350" y="3186112"/>
            <a:ext cx="2528888" cy="2528889"/>
          </a:xfrm>
          <a:prstGeom prst="rect">
            <a:avLst/>
          </a:prstGeom>
          <a:ln w="12700">
            <a:miter lim="400000"/>
          </a:ln>
        </p:spPr>
      </p:pic>
      <p:sp>
        <p:nvSpPr>
          <p:cNvPr id="136" name="Title 1"/>
          <p:cNvSpPr txBox="1">
            <a:spLocks noGrp="1"/>
          </p:cNvSpPr>
          <p:nvPr>
            <p:ph type="title"/>
          </p:nvPr>
        </p:nvSpPr>
        <p:spPr>
          <a:xfrm>
            <a:off x="1485900" y="1063228"/>
            <a:ext cx="6172200" cy="857252"/>
          </a:xfrm>
          <a:prstGeom prst="rect">
            <a:avLst/>
          </a:prstGeom>
        </p:spPr>
        <p:txBody>
          <a:bodyPr/>
          <a:lstStyle/>
          <a:p>
            <a:r>
              <a:rPr lang="en-US" dirty="0"/>
              <a:t>Does </a:t>
            </a:r>
            <a:r>
              <a:rPr dirty="0"/>
              <a:t>DHCPv6</a:t>
            </a:r>
            <a:r>
              <a:rPr lang="en-US" dirty="0"/>
              <a:t> solve the issue</a:t>
            </a:r>
            <a:r>
              <a:rPr dirty="0"/>
              <a:t>?</a:t>
            </a:r>
          </a:p>
        </p:txBody>
      </p:sp>
      <p:sp>
        <p:nvSpPr>
          <p:cNvPr id="137" name="Content Placeholder 2"/>
          <p:cNvSpPr txBox="1">
            <a:spLocks noGrp="1"/>
          </p:cNvSpPr>
          <p:nvPr>
            <p:ph type="body" idx="1"/>
          </p:nvPr>
        </p:nvSpPr>
        <p:spPr>
          <a:xfrm>
            <a:off x="1485900" y="2057401"/>
            <a:ext cx="6172200" cy="3394472"/>
          </a:xfrm>
          <a:prstGeom prst="rect">
            <a:avLst/>
          </a:prstGeom>
        </p:spPr>
        <p:txBody>
          <a:bodyPr/>
          <a:lstStyle/>
          <a:p>
            <a:r>
              <a:t>Existing infrastructure: protocol, network, tools</a:t>
            </a:r>
          </a:p>
          <a:p>
            <a:r>
              <a:t>Servers already know how to manage and assign resources</a:t>
            </a:r>
          </a:p>
          <a:p>
            <a:r>
              <a:t>Protocol easily extensible</a:t>
            </a:r>
          </a:p>
          <a:p>
            <a:r>
              <a:t>Tomek and Bernie are</a:t>
            </a:r>
            <a:br/>
            <a:r>
              <a:t>in DHC WG co-chairs</a:t>
            </a:r>
            <a:br/>
            <a:r>
              <a:t>and …</a:t>
            </a:r>
          </a:p>
        </p:txBody>
      </p:sp>
      <p:sp>
        <p:nvSpPr>
          <p:cNvPr id="138" name="Slide Number Placeholder 2"/>
          <p:cNvSpPr txBox="1">
            <a:spLocks noGrp="1"/>
          </p:cNvSpPr>
          <p:nvPr>
            <p:ph type="sldNum" sz="quarter" idx="2"/>
          </p:nvPr>
        </p:nvSpPr>
        <p:spPr>
          <a:xfrm>
            <a:off x="7516429" y="5660471"/>
            <a:ext cx="141672" cy="201929"/>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8</a:t>
            </a:fld>
            <a:endParaRPr/>
          </a:p>
        </p:txBody>
      </p:sp>
      <p:sp>
        <p:nvSpPr>
          <p:cNvPr id="2" name="Date Placeholder 1">
            <a:extLst>
              <a:ext uri="{FF2B5EF4-FFF2-40B4-BE49-F238E27FC236}">
                <a16:creationId xmlns:a16="http://schemas.microsoft.com/office/drawing/2014/main" id="{ECA1E692-C82B-1848-8E0A-529FDC377696}"/>
              </a:ext>
            </a:extLst>
          </p:cNvPr>
          <p:cNvSpPr>
            <a:spLocks noGrp="1"/>
          </p:cNvSpPr>
          <p:nvPr>
            <p:ph type="dt" sz="half" idx="10"/>
          </p:nvPr>
        </p:nvSpPr>
        <p:spPr/>
        <p:txBody>
          <a:bodyPr/>
          <a:lstStyle/>
          <a:p>
            <a:r>
              <a:rPr lang="en-US" altLang="en-US"/>
              <a:t>&lt;November 2018&gt;</a:t>
            </a:r>
          </a:p>
        </p:txBody>
      </p:sp>
      <p:sp>
        <p:nvSpPr>
          <p:cNvPr id="3" name="Footer Placeholder 2">
            <a:extLst>
              <a:ext uri="{FF2B5EF4-FFF2-40B4-BE49-F238E27FC236}">
                <a16:creationId xmlns:a16="http://schemas.microsoft.com/office/drawing/2014/main" id="{E6B0400D-82C6-9C42-80E9-7C63C31702C6}"/>
              </a:ext>
            </a:extLst>
          </p:cNvPr>
          <p:cNvSpPr>
            <a:spLocks noGrp="1"/>
          </p:cNvSpPr>
          <p:nvPr>
            <p:ph type="ftr" sz="quarter" idx="11"/>
          </p:nvPr>
        </p:nvSpPr>
        <p:spPr/>
        <p:txBody>
          <a:bodyPr/>
          <a:lstStyle/>
          <a:p>
            <a:r>
              <a:rPr lang="en-US" altLang="en-US"/>
              <a:t>&lt;Antonio de la Oliva &gt;, &lt;UC3M, IDCC&gt;</a:t>
            </a:r>
          </a:p>
        </p:txBody>
      </p:sp>
    </p:spTree>
    <p:extLst>
      <p:ext uri="{BB962C8B-B14F-4D97-AF65-F5344CB8AC3E}">
        <p14:creationId xmlns:p14="http://schemas.microsoft.com/office/powerpoint/2010/main" val="1922509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Title 1"/>
          <p:cNvSpPr txBox="1">
            <a:spLocks noGrp="1"/>
          </p:cNvSpPr>
          <p:nvPr>
            <p:ph type="title"/>
          </p:nvPr>
        </p:nvSpPr>
        <p:spPr>
          <a:xfrm>
            <a:off x="1485900" y="1063228"/>
            <a:ext cx="6172200" cy="857252"/>
          </a:xfrm>
          <a:prstGeom prst="rect">
            <a:avLst/>
          </a:prstGeom>
        </p:spPr>
        <p:txBody>
          <a:bodyPr/>
          <a:lstStyle/>
          <a:p>
            <a:r>
              <a:t>IA_LL Option</a:t>
            </a:r>
          </a:p>
        </p:txBody>
      </p:sp>
      <p:sp>
        <p:nvSpPr>
          <p:cNvPr id="211" name="TextBox 5"/>
          <p:cNvSpPr txBox="1"/>
          <p:nvPr/>
        </p:nvSpPr>
        <p:spPr>
          <a:xfrm>
            <a:off x="1892187" y="1970461"/>
            <a:ext cx="5279007" cy="2492988"/>
          </a:xfrm>
          <a:prstGeom prst="rect">
            <a:avLst/>
          </a:prstGeom>
          <a:ln w="12700">
            <a:miter lim="400000"/>
          </a:ln>
          <a:extLst>
            <a:ext uri="{C572A759-6A51-4108-AA02-DFA0A04FC94B}">
              <ma14:wrappingTextBoxFlag xmlns="" xmlns:ma14="http://schemas.microsoft.com/office/mac/drawingml/2011/main" val="1"/>
            </a:ext>
          </a:extLst>
        </p:spPr>
        <p:txBody>
          <a:bodyPr wrap="none" lIns="34289" tIns="34289" rIns="34289" bIns="34289">
            <a:spAutoFit/>
          </a:bodyPr>
          <a:lstStyle/>
          <a:p>
            <a:pPr>
              <a:defRPr sz="1400">
                <a:latin typeface="Courier New"/>
                <a:ea typeface="Courier New"/>
                <a:cs typeface="Courier New"/>
                <a:sym typeface="Courier New"/>
              </a:defRPr>
            </a:pPr>
            <a:r>
              <a:rPr sz="1050"/>
              <a:t> 0                   1                   2                   3</a:t>
            </a:r>
          </a:p>
          <a:p>
            <a:pPr>
              <a:defRPr sz="1400">
                <a:latin typeface="Courier New"/>
                <a:ea typeface="Courier New"/>
                <a:cs typeface="Courier New"/>
                <a:sym typeface="Courier New"/>
              </a:defRPr>
            </a:pPr>
            <a:r>
              <a:rPr sz="1050"/>
              <a:t> 0 1 2 3 4 5 6 7 8 9 0 1 2 3 4 5 6 7 8 9 0 1 2 3 4 5 6 7 8 9 0 1</a:t>
            </a:r>
          </a:p>
          <a:p>
            <a:pPr>
              <a:defRPr sz="1400">
                <a:latin typeface="Courier New"/>
                <a:ea typeface="Courier New"/>
                <a:cs typeface="Courier New"/>
                <a:sym typeface="Courier New"/>
              </a:defRPr>
            </a:pPr>
            <a:r>
              <a:rPr sz="1050"/>
              <a:t>+-+-+-+-+-+-+-+-+-+-+-+-+-+-+-+-+-+-+-+-+-+-+-+-+-+-+-+-+-+-+-+-+</a:t>
            </a:r>
          </a:p>
          <a:p>
            <a:pPr>
              <a:defRPr sz="1400">
                <a:latin typeface="Courier New"/>
                <a:ea typeface="Courier New"/>
                <a:cs typeface="Courier New"/>
                <a:sym typeface="Courier New"/>
              </a:defRPr>
            </a:pPr>
            <a:r>
              <a:rPr sz="1050"/>
              <a:t>|          OPTION_IA_LL         |          option-len           |</a:t>
            </a:r>
          </a:p>
          <a:p>
            <a:pPr>
              <a:defRPr sz="1400">
                <a:latin typeface="Courier New"/>
                <a:ea typeface="Courier New"/>
                <a:cs typeface="Courier New"/>
                <a:sym typeface="Courier New"/>
              </a:defRPr>
            </a:pPr>
            <a:r>
              <a:rPr sz="1050"/>
              <a:t>+-+-+-+-+-+-+-+-+-+-+-+-+-+-+-+-+-+-+-+-+-+-+-+-+-+-+-+-+-+-+-+-+</a:t>
            </a:r>
          </a:p>
          <a:p>
            <a:pPr>
              <a:defRPr sz="1400">
                <a:latin typeface="Courier New"/>
                <a:ea typeface="Courier New"/>
                <a:cs typeface="Courier New"/>
                <a:sym typeface="Courier New"/>
              </a:defRPr>
            </a:pPr>
            <a:r>
              <a:rPr sz="1050"/>
              <a:t>|                        IAID (4 octets)                        |</a:t>
            </a:r>
          </a:p>
          <a:p>
            <a:pPr>
              <a:defRPr sz="1400">
                <a:latin typeface="Courier New"/>
                <a:ea typeface="Courier New"/>
                <a:cs typeface="Courier New"/>
                <a:sym typeface="Courier New"/>
              </a:defRPr>
            </a:pPr>
            <a:r>
              <a:rPr sz="1050"/>
              <a:t>+-+-+-+-+-+-+-+-+-+-+-+-+-+-+-+-+-+-+-+-+-+-+-+-+-+-+-+-+-+-+-+-+</a:t>
            </a:r>
          </a:p>
          <a:p>
            <a:pPr>
              <a:defRPr sz="1400">
                <a:latin typeface="Courier New"/>
                <a:ea typeface="Courier New"/>
                <a:cs typeface="Courier New"/>
                <a:sym typeface="Courier New"/>
              </a:defRPr>
            </a:pPr>
            <a:r>
              <a:rPr sz="1050"/>
              <a:t>|                          T1 (4 octets)                        |</a:t>
            </a:r>
          </a:p>
          <a:p>
            <a:pPr>
              <a:defRPr sz="1400">
                <a:latin typeface="Courier New"/>
                <a:ea typeface="Courier New"/>
                <a:cs typeface="Courier New"/>
                <a:sym typeface="Courier New"/>
              </a:defRPr>
            </a:pPr>
            <a:r>
              <a:rPr sz="1050"/>
              <a:t>+-+-+-+-+-+-+-+-+-+-+-+-+-+-+-+-+-+-+-+-+-+-+-+-+-+-+-+-+-+-+-+-+</a:t>
            </a:r>
          </a:p>
          <a:p>
            <a:pPr>
              <a:defRPr sz="1400">
                <a:latin typeface="Courier New"/>
                <a:ea typeface="Courier New"/>
                <a:cs typeface="Courier New"/>
                <a:sym typeface="Courier New"/>
              </a:defRPr>
            </a:pPr>
            <a:r>
              <a:rPr sz="1050"/>
              <a:t>|                          T2 (4 octets)                        |</a:t>
            </a:r>
          </a:p>
          <a:p>
            <a:pPr>
              <a:defRPr sz="1400">
                <a:latin typeface="Courier New"/>
                <a:ea typeface="Courier New"/>
                <a:cs typeface="Courier New"/>
                <a:sym typeface="Courier New"/>
              </a:defRPr>
            </a:pPr>
            <a:r>
              <a:rPr sz="1050"/>
              <a:t>+-+-+-+-+-+-+-+-+-+-+-+-+-+-+-+-+-+-+-+-+-+-+-+-+-+-+-+-+-+-+-+-+</a:t>
            </a:r>
          </a:p>
          <a:p>
            <a:pPr>
              <a:defRPr sz="1400">
                <a:latin typeface="Courier New"/>
                <a:ea typeface="Courier New"/>
                <a:cs typeface="Courier New"/>
                <a:sym typeface="Courier New"/>
              </a:defRPr>
            </a:pPr>
            <a:r>
              <a:rPr sz="1050"/>
              <a:t>.                                                               .</a:t>
            </a:r>
          </a:p>
          <a:p>
            <a:pPr>
              <a:defRPr sz="1400">
                <a:latin typeface="Courier New"/>
                <a:ea typeface="Courier New"/>
                <a:cs typeface="Courier New"/>
                <a:sym typeface="Courier New"/>
              </a:defRPr>
            </a:pPr>
            <a:r>
              <a:rPr sz="1050"/>
              <a:t>.                         IA_LL-options                         .</a:t>
            </a:r>
          </a:p>
          <a:p>
            <a:pPr>
              <a:defRPr sz="1400">
                <a:latin typeface="Courier New"/>
                <a:ea typeface="Courier New"/>
                <a:cs typeface="Courier New"/>
                <a:sym typeface="Courier New"/>
              </a:defRPr>
            </a:pPr>
            <a:r>
              <a:rPr sz="1050"/>
              <a:t>.                                                               .</a:t>
            </a:r>
          </a:p>
          <a:p>
            <a:pPr>
              <a:defRPr sz="1400">
                <a:latin typeface="Courier New"/>
                <a:ea typeface="Courier New"/>
                <a:cs typeface="Courier New"/>
                <a:sym typeface="Courier New"/>
              </a:defRPr>
            </a:pPr>
            <a:r>
              <a:rPr sz="1050"/>
              <a:t>+-+-+-+-+-+-+-+-+-+-+-+-+-+-+-+-+-+-+-+-+-+-+-+-+-+-+-+-+-+-+-+-+</a:t>
            </a:r>
          </a:p>
        </p:txBody>
      </p:sp>
      <p:sp>
        <p:nvSpPr>
          <p:cNvPr id="212" name="TextBox 7"/>
          <p:cNvSpPr txBox="1"/>
          <p:nvPr/>
        </p:nvSpPr>
        <p:spPr>
          <a:xfrm>
            <a:off x="1543050" y="4609434"/>
            <a:ext cx="5886450" cy="992577"/>
          </a:xfrm>
          <a:prstGeom prst="rect">
            <a:avLst/>
          </a:prstGeom>
          <a:ln w="12700">
            <a:miter lim="400000"/>
          </a:ln>
          <a:extLst>
            <a:ext uri="{C572A759-6A51-4108-AA02-DFA0A04FC94B}">
              <ma14:wrappingTextBoxFlag xmlns="" xmlns:ma14="http://schemas.microsoft.com/office/mac/drawingml/2011/main" val="1"/>
            </a:ext>
          </a:extLst>
        </p:spPr>
        <p:txBody>
          <a:bodyPr lIns="34289" tIns="34289" rIns="34289" bIns="34289">
            <a:spAutoFit/>
          </a:bodyPr>
          <a:lstStyle/>
          <a:p>
            <a:pPr marL="135354" indent="-135354">
              <a:buSzPct val="100000"/>
              <a:buChar char="•"/>
              <a:defRPr sz="2000"/>
            </a:pPr>
            <a:r>
              <a:rPr sz="1500"/>
              <a:t>IAID identifies instance of IA_LL option to allow for many</a:t>
            </a:r>
          </a:p>
          <a:p>
            <a:pPr marL="135354" indent="-135354">
              <a:buSzPct val="100000"/>
              <a:buChar char="•"/>
              <a:defRPr sz="2000"/>
            </a:pPr>
            <a:r>
              <a:rPr sz="1500"/>
              <a:t>T1 is renewal time (from “now” in seconds)</a:t>
            </a:r>
          </a:p>
          <a:p>
            <a:pPr marL="135354" indent="-135354">
              <a:buSzPct val="100000"/>
              <a:buChar char="•"/>
              <a:defRPr sz="2000"/>
            </a:pPr>
            <a:r>
              <a:rPr sz="1500"/>
              <a:t>T2 is rebinding time (from “now” in seconds)</a:t>
            </a:r>
          </a:p>
          <a:p>
            <a:pPr marL="135354" indent="-135354">
              <a:buSzPct val="100000"/>
              <a:buChar char="•"/>
              <a:defRPr sz="2000"/>
            </a:pPr>
            <a:r>
              <a:rPr sz="1500"/>
              <a:t>IA_LL-options contains one or more IA_LL options</a:t>
            </a:r>
          </a:p>
        </p:txBody>
      </p:sp>
      <p:sp>
        <p:nvSpPr>
          <p:cNvPr id="213" name="Slide Number Placeholder 2"/>
          <p:cNvSpPr txBox="1">
            <a:spLocks noGrp="1"/>
          </p:cNvSpPr>
          <p:nvPr>
            <p:ph type="sldNum" sz="quarter" idx="2"/>
          </p:nvPr>
        </p:nvSpPr>
        <p:spPr>
          <a:xfrm>
            <a:off x="7452859" y="5660470"/>
            <a:ext cx="205241" cy="201929"/>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9</a:t>
            </a:fld>
            <a:endParaRPr/>
          </a:p>
        </p:txBody>
      </p:sp>
      <p:sp>
        <p:nvSpPr>
          <p:cNvPr id="2" name="Date Placeholder 1">
            <a:extLst>
              <a:ext uri="{FF2B5EF4-FFF2-40B4-BE49-F238E27FC236}">
                <a16:creationId xmlns:a16="http://schemas.microsoft.com/office/drawing/2014/main" id="{4176A909-8D6E-1C49-95F8-19F6E6376A0A}"/>
              </a:ext>
            </a:extLst>
          </p:cNvPr>
          <p:cNvSpPr>
            <a:spLocks noGrp="1"/>
          </p:cNvSpPr>
          <p:nvPr>
            <p:ph type="dt" sz="half" idx="10"/>
          </p:nvPr>
        </p:nvSpPr>
        <p:spPr/>
        <p:txBody>
          <a:bodyPr/>
          <a:lstStyle/>
          <a:p>
            <a:r>
              <a:rPr lang="en-US" altLang="en-US"/>
              <a:t>&lt;November 2018&gt;</a:t>
            </a:r>
          </a:p>
        </p:txBody>
      </p:sp>
      <p:sp>
        <p:nvSpPr>
          <p:cNvPr id="3" name="Footer Placeholder 2">
            <a:extLst>
              <a:ext uri="{FF2B5EF4-FFF2-40B4-BE49-F238E27FC236}">
                <a16:creationId xmlns:a16="http://schemas.microsoft.com/office/drawing/2014/main" id="{66EA47E1-D6ED-5945-A7DE-7440421ABCFE}"/>
              </a:ext>
            </a:extLst>
          </p:cNvPr>
          <p:cNvSpPr>
            <a:spLocks noGrp="1"/>
          </p:cNvSpPr>
          <p:nvPr>
            <p:ph type="ftr" sz="quarter" idx="11"/>
          </p:nvPr>
        </p:nvSpPr>
        <p:spPr/>
        <p:txBody>
          <a:bodyPr/>
          <a:lstStyle/>
          <a:p>
            <a:r>
              <a:rPr lang="en-US" altLang="en-US"/>
              <a:t>&lt;Antonio de la Oliva &gt;, &lt;UC3M, IDCC&gt;</a:t>
            </a:r>
          </a:p>
        </p:txBody>
      </p:sp>
    </p:spTree>
    <p:extLst>
      <p:ext uri="{BB962C8B-B14F-4D97-AF65-F5344CB8AC3E}">
        <p14:creationId xmlns:p14="http://schemas.microsoft.com/office/powerpoint/2010/main" val="310652243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TotalTime>
  <Words>724</Words>
  <Application>Microsoft Macintosh PowerPoint</Application>
  <PresentationFormat>On-screen Show (4:3)</PresentationFormat>
  <Paragraphs>116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Courier New</vt:lpstr>
      <vt:lpstr>Times New Roman</vt:lpstr>
      <vt:lpstr>Office Theme</vt:lpstr>
      <vt:lpstr>PowerPoint Presentation</vt:lpstr>
      <vt:lpstr>MAC address assignment in IEEE 802.11 through IEEE 802.11aq</vt:lpstr>
      <vt:lpstr>IEEE 802.1CQ Scope</vt:lpstr>
      <vt:lpstr>802c Quadrants</vt:lpstr>
      <vt:lpstr>Scenarios</vt:lpstr>
      <vt:lpstr>Motivation for a specific mechanism in IEEE 802.11</vt:lpstr>
      <vt:lpstr>Motivation for a specific solution for 802.15</vt:lpstr>
      <vt:lpstr>Does DHCPv6 solve the issue?</vt:lpstr>
      <vt:lpstr>IA_LL Option</vt:lpstr>
      <vt:lpstr>Why DHCP is not the solution for end user devices</vt:lpstr>
      <vt:lpstr>Conclusion</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address assignment in IEEE 802.11 through IEEE 802.11aq</dc:title>
  <dc:subject>IEEE 802.15 &lt;subject&gt;</dc:subject>
  <dc:creator>Antonio de la Oliva</dc:creator>
  <cp:keywords/>
  <dc:description>&lt;15-18-0579-000wng0&gt;</dc:description>
  <cp:lastModifiedBy>pat@kinneys.us</cp:lastModifiedBy>
  <cp:revision>5</cp:revision>
  <cp:lastPrinted>1998-02-10T13:28:06Z</cp:lastPrinted>
  <dcterms:created xsi:type="dcterms:W3CDTF">2018-11-14T03:24:15Z</dcterms:created>
  <dcterms:modified xsi:type="dcterms:W3CDTF">2018-11-14T06:08:40Z</dcterms:modified>
  <cp:category/>
</cp:coreProperties>
</file>