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62" r:id="rId4"/>
    <p:sldId id="263" r:id="rId5"/>
    <p:sldId id="264" r:id="rId6"/>
    <p:sldId id="265"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35" autoAdjust="0"/>
    <p:restoredTop sz="94497" autoAdjust="0"/>
  </p:normalViewPr>
  <p:slideViewPr>
    <p:cSldViewPr>
      <p:cViewPr varScale="1">
        <p:scale>
          <a:sx n="84" d="100"/>
          <a:sy n="84" d="100"/>
        </p:scale>
        <p:origin x="1104"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November 2018</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 15-18-0566-00-wng0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urldefense.proofpoint.com/v2/url?u=http-3A__www.ieee802.org_1_files_public_docs2018_df-2Ddraft-2DCSD-2D0918-2Dv01.pdf&amp;d=DwMFaQ&amp;c=pqcuzKEN_84c78MOSc5_fw&amp;r=1GV4MJ6HR9AwKcKCAJ4QKhw_mH0MdGOWvJPdW-K8IoU&amp;m=b5e36fif8jGbolq1t0b-n1YvUidL58M8RU8x_PQPw_I&amp;s=M7CASaU40SeOJi_yN3SI8GWyA_Nv4ZGN5vFQ3dZmGWI&amp;e=" TargetMode="External"/><Relationship Id="rId2" Type="http://schemas.openxmlformats.org/officeDocument/2006/relationships/hyperlink" Target="https://urldefense.proofpoint.com/v2/url?u=http-3A__www.ieee802.org_1_files_public_docs2018_df-2Ddraft-2DPAR-2D0918-2Dv01.pdf&amp;d=DwMFaQ&amp;c=pqcuzKEN_84c78MOSc5_fw&amp;r=1GV4MJ6HR9AwKcKCAJ4QKhw_mH0MdGOWvJPdW-K8IoU&amp;m=b5e36fif8jGbolq1t0b-n1YvUidL58M8RU8x_PQPw_I&amp;s=X2M90Qg-TiPfHjtSwESVIOgYdLi-k2te5RuUWOhwty0&amp;e=" TargetMode="External"/><Relationship Id="rId1" Type="http://schemas.openxmlformats.org/officeDocument/2006/relationships/slideLayout" Target="../slideLayouts/slideLayout2.xml"/><Relationship Id="rId5" Type="http://schemas.openxmlformats.org/officeDocument/2006/relationships/hyperlink" Target="https://urldefense.proofpoint.com/v2/url?u=http-3A__www.ieee802.org_1_files_public_docs2018_dg-2Ddraft-2DCSD-2D0918-2Dv01.pdf&amp;d=DwMFaQ&amp;c=pqcuzKEN_84c78MOSc5_fw&amp;r=1GV4MJ6HR9AwKcKCAJ4QKhw_mH0MdGOWvJPdW-K8IoU&amp;m=b5e36fif8jGbolq1t0b-n1YvUidL58M8RU8x_PQPw_I&amp;s=473fZk5Jx_53Tq4W2Mo0QpvLT0kWRukStnZSUT5zC7U&amp;e=" TargetMode="External"/><Relationship Id="rId4" Type="http://schemas.openxmlformats.org/officeDocument/2006/relationships/hyperlink" Target="https://urldefense.proofpoint.com/v2/url?u=http-3A__www.ieee802.org_1_files_public_docs2018_dg-2Ddraft-2DPAR-2D0918-2Dv01.pdf&amp;d=DwMFaQ&amp;c=pqcuzKEN_84c78MOSc5_fw&amp;r=1GV4MJ6HR9AwKcKCAJ4QKhw_mH0MdGOWvJPdW-K8IoU&amp;m=b5e36fif8jGbolq1t0b-n1YvUidL58M8RU8x_PQPw_I&amp;s=UCb6KQhGQScFb91huFSr8MC0AhR0yBxnNlPfcF0ujuc&amp;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November 2018</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[WNG Profiles for IEEE 802.15.4]</a:t>
            </a:r>
          </a:p>
          <a:p>
            <a:pPr>
              <a:defRPr/>
            </a:pPr>
            <a:r>
              <a:rPr lang="en-US" altLang="en-US" sz="1600" b="1" dirty="0">
                <a:solidFill>
                  <a:schemeClr val="tx2"/>
                </a:solidFill>
              </a:rPr>
              <a:t>Date Submitted: </a:t>
            </a:r>
            <a:r>
              <a:rPr lang="en-US" altLang="en-US" sz="1600" dirty="0">
                <a:solidFill>
                  <a:schemeClr val="tx2"/>
                </a:solidFill>
              </a:rPr>
              <a:t>[13 Nov, 2018]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[Profiles for IEEE 802.15.4]</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[Profiles for IEEE 802.15.4]</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[Profiles for IEEE 802.15.4]</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802.15.4 WNG</a:t>
            </a:r>
            <a:br>
              <a:rPr lang="en-US" dirty="0"/>
            </a:br>
            <a:r>
              <a:rPr lang="en-US" dirty="0"/>
              <a:t>Presentation on the use of profiles within IEEE 802.15.4</a:t>
            </a:r>
            <a:br>
              <a:rPr lang="en-US" dirty="0"/>
            </a:br>
            <a:r>
              <a:rPr lang="en-US" dirty="0"/>
              <a:t>November 2018 Plenary</a:t>
            </a:r>
          </a:p>
        </p:txBody>
      </p:sp>
      <p:sp>
        <p:nvSpPr>
          <p:cNvPr id="6" name="Untertitel 5"/>
          <p:cNvSpPr>
            <a:spLocks noGrp="1"/>
          </p:cNvSpPr>
          <p:nvPr>
            <p:ph type="subTitle" idx="1"/>
          </p:nvPr>
        </p:nvSpPr>
        <p:spPr/>
        <p:txBody>
          <a:bodyPr/>
          <a:lstStyle/>
          <a:p>
            <a:endParaRPr lang="en-US" dirty="0"/>
          </a:p>
          <a:p>
            <a:r>
              <a:rPr lang="en-US" dirty="0"/>
              <a:t>Don Sturek</a:t>
            </a:r>
            <a:br>
              <a:rPr lang="en-US" dirty="0"/>
            </a:br>
            <a:r>
              <a:rPr lang="en-US" dirty="0" err="1"/>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November 2018</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Motivation</a:t>
            </a:r>
          </a:p>
        </p:txBody>
      </p:sp>
      <p:sp>
        <p:nvSpPr>
          <p:cNvPr id="3" name="Inhaltsplatzhalter 2"/>
          <p:cNvSpPr>
            <a:spLocks noGrp="1"/>
          </p:cNvSpPr>
          <p:nvPr>
            <p:ph idx="1"/>
          </p:nvPr>
        </p:nvSpPr>
        <p:spPr/>
        <p:txBody>
          <a:bodyPr/>
          <a:lstStyle/>
          <a:p>
            <a:r>
              <a:rPr lang="en-US" dirty="0"/>
              <a:t>IEEE 802.15.4 has several adopting Alliances using the standard in very different ways</a:t>
            </a:r>
          </a:p>
          <a:p>
            <a:r>
              <a:rPr lang="en-US" dirty="0"/>
              <a:t>Each Alliance creates their own vertical profile (PHY, MAC, security, mesh routing, transport) but it is never clear within IEEE 802.15 exactly which features of IEEE 802.15.4 are used and where</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November 2018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3272682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Motivation</a:t>
            </a:r>
          </a:p>
        </p:txBody>
      </p:sp>
      <p:sp>
        <p:nvSpPr>
          <p:cNvPr id="3" name="Inhaltsplatzhalter 2"/>
          <p:cNvSpPr>
            <a:spLocks noGrp="1"/>
          </p:cNvSpPr>
          <p:nvPr>
            <p:ph idx="1"/>
          </p:nvPr>
        </p:nvSpPr>
        <p:spPr/>
        <p:txBody>
          <a:bodyPr/>
          <a:lstStyle/>
          <a:p>
            <a:r>
              <a:rPr lang="en-US" dirty="0"/>
              <a:t>IEEE 802.1 solved a similar problem by creating profiles to describe different usages of their standard</a:t>
            </a:r>
          </a:p>
          <a:p>
            <a:pPr lvl="1"/>
            <a:r>
              <a:rPr lang="en-US" sz="1600" dirty="0"/>
              <a:t>802.1DF - Standard: Time-Sensitive Networking Profile for Service Provider Networks, </a:t>
            </a:r>
            <a:r>
              <a:rPr lang="en-US" sz="1600" dirty="0">
                <a:hlinkClick r:id="rId2"/>
              </a:rPr>
              <a:t>PAR</a:t>
            </a:r>
            <a:r>
              <a:rPr lang="en-US" sz="1600" dirty="0"/>
              <a:t> and </a:t>
            </a:r>
            <a:r>
              <a:rPr lang="en-US" sz="1600" dirty="0">
                <a:hlinkClick r:id="rId3"/>
              </a:rPr>
              <a:t>CSD</a:t>
            </a:r>
            <a:endParaRPr lang="en-US" sz="1600" dirty="0"/>
          </a:p>
          <a:p>
            <a:pPr lvl="1"/>
            <a:r>
              <a:rPr lang="en-US" sz="1600" dirty="0"/>
              <a:t>802.1DG - Standard: Time-Sensitive Networking Profile for Automotive In-Vehicle Ethernet Communications, </a:t>
            </a:r>
            <a:r>
              <a:rPr lang="en-US" sz="1600" dirty="0">
                <a:hlinkClick r:id="rId4"/>
              </a:rPr>
              <a:t>PAR</a:t>
            </a:r>
            <a:r>
              <a:rPr lang="en-US" sz="1600" dirty="0"/>
              <a:t> and </a:t>
            </a:r>
            <a:r>
              <a:rPr lang="en-US" sz="1600" dirty="0">
                <a:hlinkClick r:id="rId5"/>
              </a:rPr>
              <a:t>CSD</a:t>
            </a:r>
            <a:endParaRPr lang="en-US" sz="1600" dirty="0"/>
          </a:p>
          <a:p>
            <a:br>
              <a:rPr lang="en-US" dirty="0"/>
            </a:b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November 2018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4</a:t>
            </a:fld>
            <a:endParaRPr lang="en-US" altLang="en-US"/>
          </a:p>
        </p:txBody>
      </p:sp>
    </p:spTree>
    <p:extLst>
      <p:ext uri="{BB962C8B-B14F-4D97-AF65-F5344CB8AC3E}">
        <p14:creationId xmlns:p14="http://schemas.microsoft.com/office/powerpoint/2010/main" val="1087148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Proposal</a:t>
            </a:r>
          </a:p>
        </p:txBody>
      </p:sp>
      <p:sp>
        <p:nvSpPr>
          <p:cNvPr id="3" name="Inhaltsplatzhalter 2"/>
          <p:cNvSpPr>
            <a:spLocks noGrp="1"/>
          </p:cNvSpPr>
          <p:nvPr>
            <p:ph idx="1"/>
          </p:nvPr>
        </p:nvSpPr>
        <p:spPr/>
        <p:txBody>
          <a:bodyPr/>
          <a:lstStyle/>
          <a:p>
            <a:r>
              <a:rPr lang="en-US" sz="2800" dirty="0"/>
              <a:t>Kick off an IG/SG/TG to capture usage of IEEE 802.15.4 within various industry alliances</a:t>
            </a:r>
          </a:p>
          <a:p>
            <a:r>
              <a:rPr lang="en-US" sz="2800" dirty="0"/>
              <a:t>Volunteer to be the first:   Wi-SUN FAN</a:t>
            </a:r>
          </a:p>
          <a:p>
            <a:r>
              <a:rPr lang="en-US" sz="2800" dirty="0"/>
              <a:t>PAR will be a bit different since the best practice/standard must only document what is used and what is projected for use (all comments along the lines of ”why don’t you use xxx” would be rejected)</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November 2018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5</a:t>
            </a:fld>
            <a:endParaRPr lang="en-US" altLang="en-US"/>
          </a:p>
        </p:txBody>
      </p:sp>
    </p:spTree>
    <p:extLst>
      <p:ext uri="{BB962C8B-B14F-4D97-AF65-F5344CB8AC3E}">
        <p14:creationId xmlns:p14="http://schemas.microsoft.com/office/powerpoint/2010/main" val="3162335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Proposal</a:t>
            </a:r>
          </a:p>
        </p:txBody>
      </p:sp>
      <p:sp>
        <p:nvSpPr>
          <p:cNvPr id="3" name="Inhaltsplatzhalter 2"/>
          <p:cNvSpPr>
            <a:spLocks noGrp="1"/>
          </p:cNvSpPr>
          <p:nvPr>
            <p:ph idx="1"/>
          </p:nvPr>
        </p:nvSpPr>
        <p:spPr/>
        <p:txBody>
          <a:bodyPr/>
          <a:lstStyle/>
          <a:p>
            <a:r>
              <a:rPr lang="en-US" dirty="0"/>
              <a:t>See if we can get other Alliances to do the same</a:t>
            </a:r>
          </a:p>
          <a:p>
            <a:pPr lvl="1"/>
            <a:r>
              <a:rPr lang="en-US" dirty="0"/>
              <a:t>Benefit is that for roll ups, we will know who is using what features even if they don’t participate</a:t>
            </a:r>
          </a:p>
          <a:p>
            <a:pPr lvl="1"/>
            <a:r>
              <a:rPr lang="en-US" dirty="0"/>
              <a:t>Allow for remote creation of the documents (virtual SG/IG to create these documents)</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November 2018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6</a:t>
            </a:fld>
            <a:endParaRPr lang="en-US" altLang="en-US"/>
          </a:p>
        </p:txBody>
      </p:sp>
    </p:spTree>
    <p:extLst>
      <p:ext uri="{BB962C8B-B14F-4D97-AF65-F5344CB8AC3E}">
        <p14:creationId xmlns:p14="http://schemas.microsoft.com/office/powerpoint/2010/main" val="1277223152"/>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963</TotalTime>
  <Words>283</Words>
  <Application>Microsoft Macintosh PowerPoint</Application>
  <PresentationFormat>On-screen Show (4:3)</PresentationFormat>
  <Paragraphs>49</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IEEE-P802_15_Rbt</vt:lpstr>
      <vt:lpstr>PowerPoint Presentation</vt:lpstr>
      <vt:lpstr>802.15.4 WNG Presentation on the use of profiles within IEEE 802.15.4 November 2018 Plenary</vt:lpstr>
      <vt:lpstr>Motivation</vt:lpstr>
      <vt:lpstr>Motivation</vt:lpstr>
      <vt:lpstr>Proposal</vt:lpstr>
      <vt:lpstr>Proposal</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380</cp:revision>
  <cp:lastPrinted>1998-02-10T13:28:06Z</cp:lastPrinted>
  <dcterms:created xsi:type="dcterms:W3CDTF">2017-03-12T21:31:02Z</dcterms:created>
  <dcterms:modified xsi:type="dcterms:W3CDTF">2018-11-14T00:46:05Z</dcterms:modified>
</cp:coreProperties>
</file>