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11" r:id="rId3"/>
    <p:sldId id="305" r:id="rId4"/>
    <p:sldId id="309" r:id="rId5"/>
    <p:sldId id="313"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77" autoAdjust="0"/>
    <p:restoredTop sz="94660"/>
  </p:normalViewPr>
  <p:slideViewPr>
    <p:cSldViewPr>
      <p:cViewPr varScale="1">
        <p:scale>
          <a:sx n="112" d="100"/>
          <a:sy n="112" d="100"/>
        </p:scale>
        <p:origin x="142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11/12/2018</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2018</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15-18-0465-00-</a:t>
            </a:r>
            <a:r>
              <a:rPr lang="en-US" sz="1400" b="1" dirty="0" err="1">
                <a:latin typeface="Times New Roman" pitchFamily="18" charset="0"/>
                <a:cs typeface="Times New Roman" pitchFamily="18" charset="0"/>
              </a:rPr>
              <a:t>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371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2018</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15-18-0465-00-</a:t>
            </a:r>
            <a:r>
              <a:rPr lang="en-US" sz="1400" b="1" dirty="0" err="1">
                <a:latin typeface="Times New Roman" pitchFamily="18" charset="0"/>
                <a:cs typeface="Times New Roman" pitchFamily="18" charset="0"/>
              </a:rPr>
              <a:t>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11/12/2018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35531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Technical considerations for increasing </a:t>
            </a:r>
            <a:r>
              <a:rPr lang="en-US" sz="1600" b="1" dirty="0" smtClean="0">
                <a:latin typeface="Times New Roman" pitchFamily="18" charset="0"/>
                <a:cs typeface="Times New Roman" pitchFamily="18" charset="0"/>
              </a:rPr>
              <a:t>communication </a:t>
            </a:r>
            <a:r>
              <a:rPr lang="en-US" sz="1600" b="1" dirty="0">
                <a:latin typeface="Times New Roman" pitchFamily="18" charset="0"/>
                <a:cs typeface="Times New Roman" pitchFamily="18" charset="0"/>
              </a:rPr>
              <a:t>distance using OCC </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 </a:t>
            </a:r>
            <a:r>
              <a:rPr lang="en-US" sz="1600" dirty="0">
                <a:latin typeface="Times New Roman" pitchFamily="18" charset="0"/>
                <a:cs typeface="Times New Roman" pitchFamily="18" charset="0"/>
              </a:rPr>
              <a:t>[Nov, 2018]	</a:t>
            </a:r>
          </a:p>
          <a:p>
            <a:pPr marL="228600" algn="just"/>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err="1">
                <a:latin typeface="Times New Roman" pitchFamily="18" charset="0"/>
                <a:cs typeface="Times New Roman" pitchFamily="18" charset="0"/>
              </a:rPr>
              <a:t>Moh</a:t>
            </a:r>
            <a:r>
              <a:rPr lang="en-US" sz="1600" dirty="0">
                <a:latin typeface="Times New Roman" pitchFamily="18" charset="0"/>
                <a:cs typeface="Times New Roman" pitchFamily="18" charset="0"/>
              </a:rPr>
              <a:t>. Khalid Hasan, Md. </a:t>
            </a:r>
            <a:r>
              <a:rPr lang="en-US" sz="1600" dirty="0" err="1">
                <a:latin typeface="Times New Roman" pitchFamily="18" charset="0"/>
                <a:cs typeface="Times New Roman" pitchFamily="18" charset="0"/>
              </a:rPr>
              <a:t>Shahjalal</a:t>
            </a:r>
            <a:r>
              <a:rPr lang="en-US" sz="1600" dirty="0">
                <a:latin typeface="Times New Roman" pitchFamily="18" charset="0"/>
                <a:cs typeface="Times New Roman" pitchFamily="18" charset="0"/>
              </a:rPr>
              <a:t>, Mostafa Zaman Chowdhury,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discusses about possible considerations to increase the communication distance for OCC.</a:t>
            </a:r>
          </a:p>
          <a:p>
            <a:pPr marL="228600">
              <a:spcBef>
                <a:spcPts val="600"/>
              </a:spcBef>
              <a:spcAft>
                <a:spcPts val="600"/>
              </a:spcAft>
            </a:pPr>
            <a:r>
              <a:rPr lang="en-US" sz="1600" b="1" dirty="0">
                <a:latin typeface="Times New Roman" pitchFamily="18" charset="0"/>
                <a:cs typeface="Times New Roman" pitchFamily="18" charset="0"/>
              </a:rPr>
              <a:t>Purpose : </a:t>
            </a:r>
            <a:r>
              <a:rPr lang="en-US" sz="1600" dirty="0">
                <a:latin typeface="Times New Roman" pitchFamily="18" charset="0"/>
                <a:cs typeface="Times New Roman" pitchFamily="18" charset="0"/>
              </a:rPr>
              <a:t>To investigate the transmitter and receiver characteristics that affect maximum communication distance for OCC.</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Optical camera communication (OCC) is a OWC system in which visible or infrared light is used to communicate with an image sensor.</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Current commercial light-emitting diodes (LEDs) are very useful in terms of costs, power consumption, and efficiency and are established almost everywhere.  </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By exploiting cameras to receive data sent from LED transmitters can add a significant dimension in the area of OWC technologies.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OCC is a directional technology that provides a high security level of to the users.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OCC can be used as a significant solution in the vehicular assistance technologies (VAT).</a:t>
            </a: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Technical Requirements</a:t>
            </a:r>
          </a:p>
        </p:txBody>
      </p:sp>
      <p:sp>
        <p:nvSpPr>
          <p:cNvPr id="3" name="Content Placeholder 2"/>
          <p:cNvSpPr>
            <a:spLocks noGrp="1"/>
          </p:cNvSpPr>
          <p:nvPr>
            <p:ph idx="1"/>
          </p:nvPr>
        </p:nvSpPr>
        <p:spPr>
          <a:xfrm>
            <a:off x="457200" y="1447800"/>
            <a:ext cx="8229600" cy="4830762"/>
          </a:xfrm>
        </p:spPr>
        <p:txBody>
          <a:bodyPr vert="horz" lIns="91440" tIns="45720" rIns="91440" bIns="45720" rtlCol="0">
            <a:normAutofit/>
          </a:bodyPr>
          <a:lstStyle/>
          <a:p>
            <a:pPr marL="0" indent="0">
              <a:lnSpc>
                <a:spcPct val="110000"/>
              </a:lnSpc>
              <a:spcBef>
                <a:spcPts val="600"/>
              </a:spcBef>
              <a:spcAft>
                <a:spcPts val="600"/>
              </a:spcAft>
              <a:buNone/>
            </a:pPr>
            <a:r>
              <a:rPr lang="en-US" sz="2400" b="1" dirty="0">
                <a:latin typeface="Times New Roman" pitchFamily="18" charset="0"/>
                <a:cs typeface="Times New Roman" pitchFamily="18" charset="0"/>
              </a:rPr>
              <a:t>Transmitter Requirements: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Larger LED size.</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High LED flickering rate.</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Narrow angle emission pattern.</a:t>
            </a:r>
          </a:p>
          <a:p>
            <a:pPr marL="0" indent="0">
              <a:lnSpc>
                <a:spcPct val="110000"/>
              </a:lnSpc>
              <a:spcBef>
                <a:spcPts val="600"/>
              </a:spcBef>
              <a:spcAft>
                <a:spcPts val="600"/>
              </a:spcAft>
              <a:buNone/>
            </a:pPr>
            <a:r>
              <a:rPr lang="en-US" sz="2400" b="1" dirty="0">
                <a:latin typeface="Times New Roman" pitchFamily="18" charset="0"/>
                <a:cs typeface="Times New Roman" pitchFamily="18" charset="0"/>
              </a:rPr>
              <a:t>Receiver requirements: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Image sensor with very small pixel edge lengths.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Enhanced focal length.</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Increased received power.</a:t>
            </a:r>
          </a:p>
        </p:txBody>
      </p:sp>
    </p:spTree>
    <p:extLst>
      <p:ext uri="{BB962C8B-B14F-4D97-AF65-F5344CB8AC3E}">
        <p14:creationId xmlns:p14="http://schemas.microsoft.com/office/powerpoint/2010/main" val="2817179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0000"/>
          </a:bodyPr>
          <a:lstStyle/>
          <a:p>
            <a:r>
              <a:rPr lang="en-US" sz="4000" dirty="0">
                <a:latin typeface="Times New Roman" panose="02020603050405020304" pitchFamily="18" charset="0"/>
                <a:cs typeface="Times New Roman" panose="02020603050405020304" pitchFamily="18" charset="0"/>
              </a:rPr>
              <a:t>Communication Distance Enhancement</a:t>
            </a:r>
          </a:p>
        </p:txBody>
      </p:sp>
      <p:sp>
        <p:nvSpPr>
          <p:cNvPr id="3" name="Content Placeholder 2"/>
          <p:cNvSpPr>
            <a:spLocks noGrp="1"/>
          </p:cNvSpPr>
          <p:nvPr>
            <p:ph idx="1"/>
          </p:nvPr>
        </p:nvSpPr>
        <p:spPr/>
        <p:txBody>
          <a:bodyPr vert="horz" lIns="91440" tIns="45720" rIns="91440" bIns="45720" rtlCol="0">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For rolling-shutter based cameras, the LED flickering generates continuous dark and bright strips.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This happens due to the vertically moving shutter configurations.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Increasing the LED size will increase the number of strips.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number of strips greatly contributes in deciding the maximum communication distance. There is a minimum number of strips below which the databits sent from the LED cannot be decoded. The minimum number of strips will correspond to the maximum communication distance.</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Maximum communication distance also depends on the modulation schemes.</a:t>
            </a:r>
          </a:p>
        </p:txBody>
      </p:sp>
    </p:spTree>
    <p:extLst>
      <p:ext uri="{BB962C8B-B14F-4D97-AF65-F5344CB8AC3E}">
        <p14:creationId xmlns:p14="http://schemas.microsoft.com/office/powerpoint/2010/main" val="3060483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idx="1"/>
          </p:nvPr>
        </p:nvSpPr>
        <p:spPr>
          <a:xfrm>
            <a:off x="457200" y="1600201"/>
            <a:ext cx="8229600" cy="3886200"/>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As long as the number of strips does not fall behind the threshold mark, the data can be decoded. This threshold mark defines the maximum communication distance.</a:t>
            </a:r>
          </a:p>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Enhancing the transmitter and receiver characteristics including increasing LED size, focal length, and pixel density greatly contribute to increase the communication distance.</a:t>
            </a:r>
          </a:p>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Communication distance can also increased by accurately focusing the LED by camera and using other region-of-interest signaling techniques.</a:t>
            </a:r>
          </a:p>
          <a:p>
            <a:pPr algn="just">
              <a:lnSpc>
                <a:spcPct val="130000"/>
              </a:lnSpc>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algn="just">
              <a:lnSpc>
                <a:spcPct val="13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0641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12454</TotalTime>
  <Words>351</Words>
  <Application>Microsoft Office PowerPoint</Application>
  <PresentationFormat>On-screen Show (4:3)</PresentationFormat>
  <Paragraphs>42</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Malgun Gothic</vt:lpstr>
      <vt:lpstr>MS PGothic</vt:lpstr>
      <vt:lpstr>Arial</vt:lpstr>
      <vt:lpstr>Calibri</vt:lpstr>
      <vt:lpstr>Times New Roman</vt:lpstr>
      <vt:lpstr>Wingdings</vt:lpstr>
      <vt:lpstr>Office Theme</vt:lpstr>
      <vt:lpstr>PowerPoint Presentation</vt:lpstr>
      <vt:lpstr>Introduction</vt:lpstr>
      <vt:lpstr>Technical Requirements</vt:lpstr>
      <vt:lpstr>Communication Distance Enhancement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khalid</cp:lastModifiedBy>
  <cp:revision>350</cp:revision>
  <cp:lastPrinted>2017-05-07T15:48:38Z</cp:lastPrinted>
  <dcterms:created xsi:type="dcterms:W3CDTF">2010-05-15T17:50:32Z</dcterms:created>
  <dcterms:modified xsi:type="dcterms:W3CDTF">2018-11-12T09:13:58Z</dcterms:modified>
</cp:coreProperties>
</file>