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11"/>
  </p:notesMasterIdLst>
  <p:handoutMasterIdLst>
    <p:handoutMasterId r:id="rId12"/>
  </p:handoutMasterIdLst>
  <p:sldIdLst>
    <p:sldId id="259" r:id="rId4"/>
    <p:sldId id="268" r:id="rId5"/>
    <p:sldId id="260" r:id="rId6"/>
    <p:sldId id="261" r:id="rId7"/>
    <p:sldId id="262" r:id="rId8"/>
    <p:sldId id="277" r:id="rId9"/>
    <p:sldId id="31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78" d="100"/>
          <a:sy n="78" d="100"/>
        </p:scale>
        <p:origin x="1704" y="5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15-18-0538-00-004x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11/11/2018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Agenda November 2018]</a:t>
            </a:r>
          </a:p>
          <a:p>
            <a:pPr>
              <a:defRPr/>
            </a:pPr>
            <a:r>
              <a:rPr lang="en-US" altLang="en-US" sz="1600" b="1" dirty="0">
                <a:solidFill>
                  <a:schemeClr val="tx2"/>
                </a:solidFill>
              </a:rPr>
              <a:t>Date Submitted: </a:t>
            </a:r>
            <a:r>
              <a:rPr lang="en-US" altLang="en-US" sz="1600" dirty="0">
                <a:solidFill>
                  <a:schemeClr val="tx2"/>
                </a:solidFill>
              </a:rPr>
              <a:t>[11 November, 2018]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November 2018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November 2018 Plenary</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01258776"/>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r>
                        <a:rPr lang="en-US" dirty="0"/>
                        <a:t>TG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0"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r>
                        <a:rPr lang="en-US" dirty="0"/>
                        <a:t>TG FANE</a:t>
                      </a:r>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Thursday PM 2</a:t>
            </a:r>
          </a:p>
          <a:p>
            <a:pPr lvl="1"/>
            <a:r>
              <a:rPr lang="en-US" sz="1600" dirty="0"/>
              <a:t>Form BRC to work on sponsor ballot comments</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a:t>
            </a:r>
            <a:endParaRPr lang="en-US" sz="1400" b="1" dirty="0"/>
          </a:p>
          <a:p>
            <a:r>
              <a:rPr lang="en-US" sz="1800" b="1" dirty="0"/>
              <a:t>July 2018</a:t>
            </a:r>
          </a:p>
          <a:p>
            <a:pPr lvl="1"/>
            <a:r>
              <a:rPr lang="en-US" sz="1400" b="1" dirty="0"/>
              <a:t>Submit for ballot</a:t>
            </a:r>
          </a:p>
          <a:p>
            <a:r>
              <a:rPr lang="en-US" sz="1800" b="1" dirty="0"/>
              <a:t>September 2018</a:t>
            </a:r>
          </a:p>
          <a:p>
            <a:pPr lvl="1"/>
            <a:r>
              <a:rPr lang="en-US" sz="1400" b="1" dirty="0"/>
              <a:t>Comment resolution  / Move to sponsor ballot</a:t>
            </a:r>
          </a:p>
          <a:p>
            <a:r>
              <a:rPr lang="en-US" sz="1800" b="1" dirty="0">
                <a:solidFill>
                  <a:srgbClr val="FF0000"/>
                </a:solidFill>
              </a:rPr>
              <a:t>November 2018</a:t>
            </a:r>
          </a:p>
          <a:p>
            <a:pPr lvl="1"/>
            <a:r>
              <a:rPr lang="en-US" sz="1400" b="1" dirty="0">
                <a:solidFill>
                  <a:srgbClr val="FF0000"/>
                </a:solidFill>
              </a:rPr>
              <a:t>Form BRC</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November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228787454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3855</TotalTime>
  <Words>271</Words>
  <Application>Microsoft Office PowerPoint</Application>
  <PresentationFormat>On-screen Show (4:3)</PresentationFormat>
  <Paragraphs>68</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Monotype Sorts</vt:lpstr>
      <vt:lpstr>Times New Roman</vt:lpstr>
      <vt:lpstr>IEEE-P802_15_Rbt</vt:lpstr>
      <vt:lpstr>Custom Design</vt:lpstr>
      <vt:lpstr>Default Design</vt:lpstr>
      <vt:lpstr>PowerPoint Presentation</vt:lpstr>
      <vt:lpstr>Call for Potentially Essential Patents</vt:lpstr>
      <vt:lpstr>802.15 SG FANE Agenda November 2018 Plenary</vt:lpstr>
      <vt:lpstr>SG FAN Schedule for the Week</vt:lpstr>
      <vt:lpstr>Main Agenda Items for the Week</vt:lpstr>
      <vt:lpstr>Timeline</vt:lpstr>
      <vt:lpstr>PAR &amp; CSD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290</cp:revision>
  <cp:lastPrinted>1998-02-10T13:28:06Z</cp:lastPrinted>
  <dcterms:created xsi:type="dcterms:W3CDTF">2017-03-12T21:31:02Z</dcterms:created>
  <dcterms:modified xsi:type="dcterms:W3CDTF">2018-11-12T02:47:45Z</dcterms:modified>
</cp:coreProperties>
</file>