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0"/>
  </p:notesMasterIdLst>
  <p:handoutMasterIdLst>
    <p:handoutMasterId r:id="rId31"/>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331" r:id="rId21"/>
    <p:sldId id="332" r:id="rId22"/>
    <p:sldId id="333" r:id="rId23"/>
    <p:sldId id="334" r:id="rId24"/>
    <p:sldId id="335" r:id="rId25"/>
    <p:sldId id="338" r:id="rId26"/>
    <p:sldId id="339" r:id="rId27"/>
    <p:sldId id="336" r:id="rId28"/>
    <p:sldId id="33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15-18-0537-02-004w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463-00-004w-tg-802-15-minutes-for-september-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508-00-004w-tg-802-15-4w-minutes-for-october-17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510-01-004w-draft-0-0-of-tg4w-coexistence-documen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544-00-004w-802-15-4w-fraunhofer-iis-proposal-performance-enhancement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8/15-18-0544-01-004w-802-15-4w-fraunhofer-iis-proposal-performance-enhance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8/15-18-0553-00-004w-kookmin-updating-draft-text.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November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November,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Waikoloa and Telco Minutes</a:t>
            </a:r>
          </a:p>
          <a:p>
            <a:r>
              <a:rPr lang="en-US" sz="1200" dirty="0" smtClean="0"/>
              <a:t>Schedule</a:t>
            </a:r>
          </a:p>
          <a:p>
            <a:r>
              <a:rPr lang="en-US" sz="1200" dirty="0" smtClean="0"/>
              <a:t>SCHC update</a:t>
            </a:r>
            <a:endParaRPr lang="en-US" sz="1200" dirty="0"/>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Tuesday PM1</a:t>
            </a:r>
            <a:endParaRPr lang="en-US" sz="1200" b="1" dirty="0"/>
          </a:p>
          <a:p>
            <a:r>
              <a:rPr lang="en-US" sz="1200" dirty="0"/>
              <a:t>Open</a:t>
            </a:r>
          </a:p>
          <a:p>
            <a:r>
              <a:rPr lang="en-US" sz="1200" dirty="0" smtClean="0"/>
              <a:t>Drafting</a:t>
            </a:r>
            <a:endParaRPr lang="en-US" sz="1200" dirty="0"/>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Thursday PM1</a:t>
            </a:r>
            <a:endParaRPr lang="en-US" sz="1200" b="1" dirty="0"/>
          </a:p>
          <a:p>
            <a:r>
              <a:rPr lang="en-US" sz="1200" dirty="0"/>
              <a:t>Open</a:t>
            </a:r>
          </a:p>
          <a:p>
            <a:r>
              <a:rPr lang="en-US" sz="1200" dirty="0"/>
              <a:t>Drafting</a:t>
            </a:r>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Drafting </a:t>
            </a:r>
            <a:endParaRPr lang="en-US" sz="1200" dirty="0" smtClean="0"/>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#12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 Johannes Wechsler</a:t>
            </a:r>
          </a:p>
          <a:p>
            <a:r>
              <a:rPr lang="en-US" sz="2000" dirty="0" smtClean="0"/>
              <a:t>Seconded by: Hendricus de Ruijter</a:t>
            </a:r>
          </a:p>
          <a:p>
            <a:endParaRPr lang="en-US" sz="2000" dirty="0"/>
          </a:p>
          <a:p>
            <a:r>
              <a:rPr lang="en-US" sz="2000" dirty="0" smtClean="0"/>
              <a:t>Motion passes </a:t>
            </a:r>
            <a:r>
              <a:rPr lang="en-US" sz="2000" dirty="0"/>
              <a:t>by unanimous consent </a:t>
            </a:r>
            <a:endParaRPr lang="en-US" sz="2000" dirty="0" smtClean="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November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Waikoloa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15-18/463r0</a:t>
            </a:r>
            <a:br>
              <a:rPr lang="en-US" sz="2000" dirty="0" smtClean="0"/>
            </a:br>
            <a:r>
              <a:rPr lang="en-US" sz="2000" dirty="0">
                <a:hlinkClick r:id="rId2"/>
              </a:rPr>
              <a:t>https://</a:t>
            </a:r>
            <a:r>
              <a:rPr lang="en-US" sz="2000" dirty="0" smtClean="0">
                <a:hlinkClick r:id="rId2"/>
              </a:rPr>
              <a:t>mentor.ieee.org/802.15/dcn/18/15-18-0463-00-004w-tg-802-15-minutes-for-september-2018-interim-meeting-of-tg4w.doc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Waikoloa meeting minutes in </a:t>
            </a:r>
            <a:r>
              <a:rPr lang="en-US" sz="2000" dirty="0"/>
              <a:t>document </a:t>
            </a:r>
            <a:r>
              <a:rPr lang="en-US" sz="2000" dirty="0" smtClean="0"/>
              <a:t>15-18/463r0</a:t>
            </a:r>
            <a:endParaRPr lang="en-US" sz="2000" dirty="0"/>
          </a:p>
          <a:p>
            <a:endParaRPr lang="en-US" sz="2000" dirty="0"/>
          </a:p>
          <a:p>
            <a:endParaRPr lang="en-US" sz="2000" dirty="0" smtClean="0"/>
          </a:p>
          <a:p>
            <a:endParaRPr lang="en-US" sz="2000" dirty="0"/>
          </a:p>
          <a:p>
            <a:r>
              <a:rPr lang="en-US" sz="2000" dirty="0"/>
              <a:t>Moved by: Hendricus de Ruijter</a:t>
            </a:r>
          </a:p>
          <a:p>
            <a:r>
              <a:rPr lang="en-US" sz="2000" dirty="0" smtClean="0"/>
              <a:t>Seconded </a:t>
            </a:r>
            <a:r>
              <a:rPr lang="en-US" sz="2000" dirty="0"/>
              <a:t>by: Johannes Wechsler</a:t>
            </a:r>
          </a:p>
          <a:p>
            <a:endParaRPr lang="en-US" sz="2000" dirty="0" smtClean="0"/>
          </a:p>
          <a:p>
            <a:r>
              <a:rPr lang="en-US" sz="2000" dirty="0"/>
              <a:t>Motion passes by unanimous consent </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October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15-18/508r0</a:t>
            </a:r>
            <a:br>
              <a:rPr lang="en-US" sz="2000" dirty="0" smtClean="0"/>
            </a:br>
            <a:r>
              <a:rPr lang="en-US" sz="2000" dirty="0">
                <a:hlinkClick r:id="rId2"/>
              </a:rPr>
              <a:t>https://</a:t>
            </a:r>
            <a:r>
              <a:rPr lang="en-US" sz="2000" dirty="0" smtClean="0">
                <a:hlinkClick r:id="rId2"/>
              </a:rPr>
              <a:t>mentor.ieee.org/802.15/dcn/18/15-18-0508-00-004w-tg-802-15-4w-minutes-for-october-17th-telco.doc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#14</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October telco meeting </a:t>
            </a:r>
            <a:r>
              <a:rPr lang="en-US" sz="2000" dirty="0"/>
              <a:t>minutes in document </a:t>
            </a:r>
            <a:r>
              <a:rPr lang="en-US" sz="2000" dirty="0" smtClean="0"/>
              <a:t>15-18/508r0</a:t>
            </a:r>
            <a:endParaRPr lang="en-US" sz="2000" dirty="0"/>
          </a:p>
          <a:p>
            <a:endParaRPr lang="en-US" sz="2000" dirty="0"/>
          </a:p>
          <a:p>
            <a:endParaRPr lang="en-US" sz="2000" dirty="0"/>
          </a:p>
          <a:p>
            <a:r>
              <a:rPr lang="en-US" sz="2000" dirty="0"/>
              <a:t>Moved by: Johannes Wechsler</a:t>
            </a:r>
          </a:p>
          <a:p>
            <a:r>
              <a:rPr lang="en-US" sz="2000" dirty="0"/>
              <a:t>Seconded by</a:t>
            </a:r>
            <a:r>
              <a:rPr lang="en-US" sz="2000" dirty="0" smtClean="0"/>
              <a:t>: Hendricus </a:t>
            </a:r>
            <a:r>
              <a:rPr lang="en-US" sz="2000" dirty="0"/>
              <a:t>de </a:t>
            </a:r>
            <a:r>
              <a:rPr lang="en-US" sz="2000" dirty="0" smtClean="0"/>
              <a:t>Ruijter</a:t>
            </a:r>
          </a:p>
          <a:p>
            <a:endParaRPr lang="en-US" sz="2000" dirty="0"/>
          </a:p>
          <a:p>
            <a:r>
              <a:rPr lang="en-US" sz="2000" dirty="0"/>
              <a:t>Motion passes by unanimous consent</a:t>
            </a:r>
          </a:p>
          <a:p>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595475713"/>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2018</a:t>
                      </a:r>
                      <a:r>
                        <a:rPr lang="en-US" strike="noStrike" dirty="0" smtClean="0">
                          <a:solidFill>
                            <a:srgbClr val="FF0000"/>
                          </a:solidFill>
                        </a:rPr>
                        <a:t> Jan, 2019</a:t>
                      </a: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Quick update from Pascal </a:t>
            </a:r>
            <a:r>
              <a:rPr lang="en-US" sz="2000" dirty="0" err="1" smtClean="0"/>
              <a:t>Thubert</a:t>
            </a:r>
            <a:r>
              <a:rPr lang="en-US" sz="2000" dirty="0" smtClean="0"/>
              <a:t> on current status of SCHC</a:t>
            </a:r>
          </a:p>
          <a:p>
            <a:endParaRPr lang="en-US" sz="2000" dirty="0" smtClean="0"/>
          </a:p>
          <a:p>
            <a:r>
              <a:rPr lang="en-US" sz="2000" dirty="0" smtClean="0"/>
              <a:t>Tutorial </a:t>
            </a:r>
            <a:r>
              <a:rPr lang="en-US" sz="2000" dirty="0"/>
              <a:t>on Fragmentation for LoRa Alliance </a:t>
            </a:r>
            <a:r>
              <a:rPr lang="en-US" sz="2000" dirty="0" smtClean="0"/>
              <a:t>guests (WebEx Meeting), Nov. 20</a:t>
            </a:r>
            <a:r>
              <a:rPr lang="en-US" sz="2000" baseline="30000" dirty="0" smtClean="0"/>
              <a:t>th</a:t>
            </a:r>
            <a:r>
              <a:rPr lang="en-US" sz="2000" dirty="0" smtClean="0"/>
              <a:t>, 4PM CET</a:t>
            </a:r>
            <a:endParaRPr lang="en-US" sz="2000" dirty="0"/>
          </a:p>
          <a:p>
            <a:pPr lvl="1"/>
            <a:r>
              <a:rPr lang="en-US" sz="1600" dirty="0" smtClean="0"/>
              <a:t>https</a:t>
            </a:r>
            <a:r>
              <a:rPr lang="en-US" sz="1600" dirty="0"/>
              <a:t>://</a:t>
            </a:r>
            <a:r>
              <a:rPr lang="en-US" sz="1600" dirty="0" smtClean="0"/>
              <a:t>cisco.webex.com/cisco/j.php?MTID=m4810eedf22b1466527eb6c2f8ea590e7</a:t>
            </a:r>
            <a:endParaRPr lang="en-US" sz="1600" dirty="0"/>
          </a:p>
          <a:p>
            <a:pPr lvl="1"/>
            <a:r>
              <a:rPr lang="en-US" sz="1600" dirty="0" smtClean="0"/>
              <a:t>Meeting </a:t>
            </a:r>
            <a:r>
              <a:rPr lang="en-US" sz="1600" dirty="0"/>
              <a:t>number (access code): 202 717 445</a:t>
            </a:r>
          </a:p>
          <a:p>
            <a:pPr lvl="1"/>
            <a:r>
              <a:rPr lang="en-US" sz="1600" dirty="0" smtClean="0"/>
              <a:t>Meeting </a:t>
            </a:r>
            <a:r>
              <a:rPr lang="en-US" sz="1600" dirty="0"/>
              <a:t>password: </a:t>
            </a:r>
            <a:r>
              <a:rPr lang="en-US" sz="1600" dirty="0" err="1"/>
              <a:t>BqXyjqvF</a:t>
            </a:r>
            <a:r>
              <a:rPr lang="en-US" sz="1600" dirty="0"/>
              <a:t> (27995783 from phones)</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Assurance Document</a:t>
            </a:r>
            <a:endParaRPr lang="en-US" dirty="0"/>
          </a:p>
        </p:txBody>
      </p:sp>
      <p:sp>
        <p:nvSpPr>
          <p:cNvPr id="3" name="Inhaltsplatzhalter 2"/>
          <p:cNvSpPr>
            <a:spLocks noGrp="1"/>
          </p:cNvSpPr>
          <p:nvPr>
            <p:ph idx="1"/>
          </p:nvPr>
        </p:nvSpPr>
        <p:spPr/>
        <p:txBody>
          <a:bodyPr/>
          <a:lstStyle/>
          <a:p>
            <a:r>
              <a:rPr lang="en-US" sz="2400" dirty="0" smtClean="0"/>
              <a:t>TG 4w has to deliver a coexistence assurance document to show coexistence with other 802 standards</a:t>
            </a:r>
          </a:p>
          <a:p>
            <a:r>
              <a:rPr lang="en-US" sz="2400" dirty="0" smtClean="0"/>
              <a:t>Content of the coexistence assurance document has already been discussed during the October telephone conference</a:t>
            </a:r>
          </a:p>
          <a:p>
            <a:r>
              <a:rPr lang="en-US" sz="2400" dirty="0" smtClean="0"/>
              <a:t>Latest version of the document is available on mentor</a:t>
            </a:r>
          </a:p>
          <a:p>
            <a:r>
              <a:rPr lang="en-US" sz="2400" dirty="0" smtClean="0"/>
              <a:t>Today in PM2 the document will be presented in the 802.19 meeting</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621761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November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Coexistence Assurance </a:t>
            </a:r>
            <a:r>
              <a:rPr lang="en-US" dirty="0" smtClean="0"/>
              <a:t>Document (cont’d)</a:t>
            </a:r>
            <a:endParaRPr lang="en-US" dirty="0"/>
          </a:p>
        </p:txBody>
      </p:sp>
      <p:sp>
        <p:nvSpPr>
          <p:cNvPr id="3" name="Inhaltsplatzhalter 2"/>
          <p:cNvSpPr>
            <a:spLocks noGrp="1"/>
          </p:cNvSpPr>
          <p:nvPr>
            <p:ph idx="1"/>
          </p:nvPr>
        </p:nvSpPr>
        <p:spPr/>
        <p:txBody>
          <a:bodyPr/>
          <a:lstStyle/>
          <a:p>
            <a:r>
              <a:rPr lang="en-US" sz="2400" dirty="0" smtClean="0"/>
              <a:t>Latest version of the coexistence assurance document is available on mentor: </a:t>
            </a:r>
            <a:r>
              <a:rPr lang="en-US" sz="2400" dirty="0" smtClean="0">
                <a:hlinkClick r:id="rId2"/>
              </a:rPr>
              <a:t>https</a:t>
            </a:r>
            <a:r>
              <a:rPr lang="en-US" sz="2400" dirty="0">
                <a:hlinkClick r:id="rId2"/>
              </a:rPr>
              <a:t>://</a:t>
            </a:r>
            <a:r>
              <a:rPr lang="en-US" sz="2400" dirty="0" smtClean="0">
                <a:hlinkClick r:id="rId2"/>
              </a:rPr>
              <a:t>mentor.ieee.org/802.15/dcn/18/15-18-0510-01-004w-draft-0-0-of-tg4w-coexistence-document.docx</a:t>
            </a:r>
            <a:endParaRPr lang="en-US" sz="2400" dirty="0" smtClean="0"/>
          </a:p>
          <a:p>
            <a:endParaRPr lang="en-US" sz="2400" dirty="0"/>
          </a:p>
          <a:p>
            <a:r>
              <a:rPr lang="en-US" sz="2400" dirty="0" smtClean="0"/>
              <a:t>Proposal: Go trough document and create updated version for PM2 presentation in 802.19</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1157810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Johannes Wechsler </a:t>
            </a:r>
            <a:r>
              <a:rPr lang="en-US" sz="2400" dirty="0"/>
              <a:t>(Fraunhofer IIS): 802.15.4w Fraunhofer IIS proposal performance </a:t>
            </a:r>
            <a:r>
              <a:rPr lang="en-US" sz="2400" dirty="0" smtClean="0"/>
              <a:t>enhancements, DCN 15-18/544r0</a:t>
            </a:r>
          </a:p>
          <a:p>
            <a:r>
              <a:rPr lang="en-US" sz="2400" dirty="0">
                <a:hlinkClick r:id="rId2"/>
              </a:rPr>
              <a:t>https://</a:t>
            </a:r>
            <a:r>
              <a:rPr lang="en-US" sz="2400" dirty="0" smtClean="0">
                <a:hlinkClick r:id="rId2"/>
              </a:rPr>
              <a:t>mentor.ieee.org/802.15/dcn/18/15-18-0544-00-004w-802-15-4w-fraunhofer-iis-proposal-performance-enhancements.pptx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120096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Draft Document D0.3</a:t>
            </a:r>
            <a:endParaRPr lang="en-US" dirty="0"/>
          </a:p>
        </p:txBody>
      </p:sp>
      <p:sp>
        <p:nvSpPr>
          <p:cNvPr id="3" name="Inhaltsplatzhalter 2"/>
          <p:cNvSpPr>
            <a:spLocks noGrp="1"/>
          </p:cNvSpPr>
          <p:nvPr>
            <p:ph idx="1"/>
          </p:nvPr>
        </p:nvSpPr>
        <p:spPr/>
        <p:txBody>
          <a:bodyPr/>
          <a:lstStyle/>
          <a:p>
            <a:r>
              <a:rPr lang="en-US" dirty="0" smtClean="0"/>
              <a:t>Presentation and discussion of current draft document D0.3</a:t>
            </a:r>
            <a:endParaRPr lang="en-US"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2334393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pPr>
              <a:tabLst>
                <a:tab pos="177800" algn="l"/>
              </a:tabLst>
            </a:pPr>
            <a:r>
              <a:rPr lang="en-US" sz="2400" dirty="0" smtClean="0"/>
              <a:t>Johannes </a:t>
            </a:r>
            <a:r>
              <a:rPr lang="en-US" sz="2400" dirty="0"/>
              <a:t>Wechsler (Fraunhofer IIS</a:t>
            </a:r>
            <a:r>
              <a:rPr lang="en-US" sz="2400" dirty="0" smtClean="0"/>
              <a:t>): Updated version of “802.15.4w </a:t>
            </a:r>
            <a:r>
              <a:rPr lang="en-US" sz="2400" dirty="0"/>
              <a:t>Fraunhofer IIS proposal performance </a:t>
            </a:r>
            <a:r>
              <a:rPr lang="en-US" sz="2400" dirty="0" smtClean="0"/>
              <a:t>enhancements”, </a:t>
            </a:r>
            <a:r>
              <a:rPr lang="en-US" sz="2400" dirty="0"/>
              <a:t>DCN </a:t>
            </a:r>
            <a:r>
              <a:rPr lang="en-US" sz="2400" dirty="0" smtClean="0"/>
              <a:t>15-18/544r1</a:t>
            </a:r>
          </a:p>
          <a:p>
            <a:pPr>
              <a:tabLst>
                <a:tab pos="177800" algn="l"/>
              </a:tabLst>
            </a:pPr>
            <a:r>
              <a:rPr lang="en-US" sz="2400" dirty="0">
                <a:hlinkClick r:id="rId2"/>
              </a:rPr>
              <a:t>https://</a:t>
            </a:r>
            <a:r>
              <a:rPr lang="en-US" sz="2400" dirty="0" smtClean="0">
                <a:hlinkClick r:id="rId2"/>
              </a:rPr>
              <a:t>mentor.ieee.org/802.15/dcn/18/15-18-0544-01-004w-802-15-4w-fraunhofer-iis-proposal-performance-enhancements.pptx</a:t>
            </a:r>
            <a:endParaRPr lang="en-US" sz="2400" dirty="0" smtClean="0"/>
          </a:p>
          <a:p>
            <a:pPr>
              <a:tabLst>
                <a:tab pos="177800" algn="l"/>
              </a:tabLst>
            </a:pPr>
            <a:endParaRPr lang="en-US" sz="2400" dirty="0" smtClean="0"/>
          </a:p>
          <a:p>
            <a:pPr>
              <a:tabLst>
                <a:tab pos="177800" algn="l"/>
              </a:tabLst>
            </a:pPr>
            <a:endParaRPr lang="en-US" sz="2400" dirty="0"/>
          </a:p>
          <a:p>
            <a:pPr>
              <a:tabLst>
                <a:tab pos="177800"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5180675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a:t>
            </a:r>
            <a:endParaRPr lang="en-US" dirty="0"/>
          </a:p>
        </p:txBody>
      </p:sp>
      <p:sp>
        <p:nvSpPr>
          <p:cNvPr id="3" name="Inhaltsplatzhalter 2"/>
          <p:cNvSpPr>
            <a:spLocks noGrp="1"/>
          </p:cNvSpPr>
          <p:nvPr>
            <p:ph idx="1"/>
          </p:nvPr>
        </p:nvSpPr>
        <p:spPr/>
        <p:txBody>
          <a:bodyPr/>
          <a:lstStyle/>
          <a:p>
            <a:r>
              <a:rPr lang="en-US" sz="2400" dirty="0"/>
              <a:t>Move to incorporate the cyclically shifted interleaver </a:t>
            </a:r>
            <a:r>
              <a:rPr lang="en-US" sz="2400" dirty="0" smtClean="0"/>
              <a:t>as presented in </a:t>
            </a:r>
            <a:r>
              <a:rPr lang="en-US" sz="2400" dirty="0"/>
              <a:t>15-18/544r1 </a:t>
            </a:r>
            <a:r>
              <a:rPr lang="en-US" sz="2400" dirty="0" smtClean="0"/>
              <a:t>into </a:t>
            </a:r>
            <a:r>
              <a:rPr lang="en-US" sz="2400" dirty="0"/>
              <a:t>the draft, replacing the previously suggested non-shifted block interleaver.</a:t>
            </a:r>
          </a:p>
          <a:p>
            <a:endParaRPr lang="en-US" sz="2400" dirty="0"/>
          </a:p>
          <a:p>
            <a:r>
              <a:rPr lang="en-US" sz="2400" dirty="0" smtClean="0"/>
              <a:t>Moved by: Johannes Wechsler</a:t>
            </a:r>
          </a:p>
          <a:p>
            <a:r>
              <a:rPr lang="en-US" sz="2400" dirty="0" smtClean="0"/>
              <a:t>Seconded by: </a:t>
            </a:r>
            <a:r>
              <a:rPr lang="en-US" sz="2400" dirty="0"/>
              <a:t>Hendricus de Ruijter</a:t>
            </a:r>
          </a:p>
          <a:p>
            <a:endParaRPr lang="en-US" sz="2400" dirty="0" smtClean="0"/>
          </a:p>
          <a:p>
            <a:r>
              <a:rPr lang="en-US" sz="2400" dirty="0" smtClean="0"/>
              <a:t>Motion </a:t>
            </a:r>
            <a:r>
              <a:rPr lang="en-US" sz="2400" dirty="0"/>
              <a:t>passes by unanimous consent</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4168807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a:t>
            </a:r>
            <a:r>
              <a:rPr lang="en-US" dirty="0" smtClean="0"/>
              <a:t>#16</a:t>
            </a:r>
            <a:endParaRPr lang="en-US" dirty="0"/>
          </a:p>
        </p:txBody>
      </p:sp>
      <p:sp>
        <p:nvSpPr>
          <p:cNvPr id="3" name="Inhaltsplatzhalter 2"/>
          <p:cNvSpPr>
            <a:spLocks noGrp="1"/>
          </p:cNvSpPr>
          <p:nvPr>
            <p:ph idx="1"/>
          </p:nvPr>
        </p:nvSpPr>
        <p:spPr/>
        <p:txBody>
          <a:bodyPr/>
          <a:lstStyle/>
          <a:p>
            <a:r>
              <a:rPr lang="en-US" sz="2400" dirty="0"/>
              <a:t>Move to replace the originally proposed SFD for sub-packets in the draft with the one suggested in </a:t>
            </a:r>
            <a:r>
              <a:rPr lang="en-US" sz="2400" dirty="0" smtClean="0"/>
              <a:t>15-18/544r1 on </a:t>
            </a:r>
            <a:r>
              <a:rPr lang="en-US" sz="2400" dirty="0"/>
              <a:t>slide 12.</a:t>
            </a:r>
          </a:p>
          <a:p>
            <a:endParaRPr lang="en-US" sz="2400" dirty="0" smtClean="0"/>
          </a:p>
          <a:p>
            <a:r>
              <a:rPr lang="en-US" sz="2400" dirty="0" smtClean="0"/>
              <a:t>Moved by: Johannes Wechsler</a:t>
            </a:r>
          </a:p>
          <a:p>
            <a:r>
              <a:rPr lang="en-US" sz="2400" dirty="0" smtClean="0"/>
              <a:t>Seconded: Thomas Kuerner</a:t>
            </a:r>
          </a:p>
          <a:p>
            <a:endParaRPr lang="en-US" sz="2400" dirty="0"/>
          </a:p>
          <a:p>
            <a:r>
              <a:rPr lang="en-US" sz="24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3605453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pPr>
              <a:tabLst>
                <a:tab pos="177800" algn="l"/>
              </a:tabLst>
            </a:pPr>
            <a:r>
              <a:rPr lang="de-DE" sz="2400" dirty="0" err="1"/>
              <a:t>Yeong</a:t>
            </a:r>
            <a:r>
              <a:rPr lang="de-DE" sz="2400" dirty="0"/>
              <a:t> Min Jang</a:t>
            </a:r>
            <a:r>
              <a:rPr lang="en-US" sz="2400" dirty="0"/>
              <a:t> (</a:t>
            </a:r>
            <a:r>
              <a:rPr lang="en-US" sz="2400" dirty="0" err="1"/>
              <a:t>Kookmin</a:t>
            </a:r>
            <a:r>
              <a:rPr lang="en-US" sz="2400" dirty="0"/>
              <a:t> University): </a:t>
            </a:r>
            <a:r>
              <a:rPr lang="en-US" sz="2400" dirty="0" err="1"/>
              <a:t>Kookmin</a:t>
            </a:r>
            <a:r>
              <a:rPr lang="en-US" sz="2400" dirty="0"/>
              <a:t> Updating Draft </a:t>
            </a:r>
            <a:r>
              <a:rPr lang="en-US" sz="2400" dirty="0" smtClean="0"/>
              <a:t>Text, </a:t>
            </a:r>
            <a:r>
              <a:rPr lang="en-US" sz="2400" dirty="0"/>
              <a:t>DCN </a:t>
            </a:r>
            <a:r>
              <a:rPr lang="en-US" sz="2400" dirty="0" smtClean="0"/>
              <a:t>15-18/553r0</a:t>
            </a:r>
          </a:p>
          <a:p>
            <a:pPr>
              <a:tabLst>
                <a:tab pos="177800" algn="l"/>
              </a:tabLst>
            </a:pPr>
            <a:r>
              <a:rPr lang="en-US" sz="2400" dirty="0">
                <a:hlinkClick r:id="rId2"/>
              </a:rPr>
              <a:t>https://</a:t>
            </a:r>
            <a:r>
              <a:rPr lang="en-US" sz="2400" dirty="0" smtClean="0">
                <a:hlinkClick r:id="rId2"/>
              </a:rPr>
              <a:t>mentor.ieee.org/802.15/dcn/18/15-18-0553-00-004w-kookmin-updating-draft-text.pptx</a:t>
            </a:r>
            <a:endParaRPr lang="en-US" sz="2400" dirty="0" smtClean="0"/>
          </a:p>
          <a:p>
            <a:pPr>
              <a:tabLst>
                <a:tab pos="177800" algn="l"/>
              </a:tabLst>
            </a:pPr>
            <a:endParaRPr lang="en-US" sz="2400" dirty="0"/>
          </a:p>
          <a:p>
            <a:pPr>
              <a:tabLst>
                <a:tab pos="177800" algn="l"/>
              </a:tabLst>
            </a:pPr>
            <a:endParaRPr lang="en-US" sz="2400" dirty="0"/>
          </a:p>
          <a:p>
            <a:pPr>
              <a:tabLst>
                <a:tab pos="177800" algn="l"/>
              </a:tabLst>
            </a:pP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4195231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Draft Document D0.3</a:t>
            </a:r>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3600206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Waikoloa &amp; Telco Minutes</a:t>
            </a:r>
          </a:p>
          <a:p>
            <a:r>
              <a:rPr lang="en-US" sz="2400" dirty="0" smtClean="0"/>
              <a:t>Schedule</a:t>
            </a:r>
          </a:p>
          <a:p>
            <a:r>
              <a:rPr lang="en-US" sz="2400" dirty="0"/>
              <a:t>SCHC Status Update</a:t>
            </a:r>
          </a:p>
          <a:p>
            <a:r>
              <a:rPr lang="en-US" sz="2400" dirty="0" smtClean="0"/>
              <a:t>Coexistence Document</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42893398"/>
              </p:ext>
            </p:extLst>
          </p:nvPr>
        </p:nvGraphicFramePr>
        <p:xfrm>
          <a:off x="685800" y="1981200"/>
          <a:ext cx="7772400" cy="320548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802.19 Coexistence</a:t>
                      </a:r>
                    </a:p>
                    <a:p>
                      <a:endParaRPr lang="en-US" dirty="0"/>
                    </a:p>
                  </a:txBody>
                  <a:tcPr/>
                </a:tc>
                <a:tc>
                  <a:txBody>
                    <a:bodyPr/>
                    <a:lstStyle/>
                    <a:p>
                      <a:endParaRPr lang="en-US"/>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u="none" strike="noStrike" kern="1200" baseline="0" dirty="0" smtClean="0">
                          <a:solidFill>
                            <a:schemeClr val="dk1"/>
                          </a:solidFill>
                          <a:latin typeface="+mn-lt"/>
                          <a:ea typeface="+mn-ea"/>
                          <a:cs typeface="+mn-cs"/>
                        </a:rPr>
                        <a:t>TG4w LPWA</a:t>
                      </a:r>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1364</Words>
  <Application>Microsoft Office PowerPoint</Application>
  <PresentationFormat>Bildschirmpräsentation (4:3)</PresentationFormat>
  <Paragraphs>295</Paragraphs>
  <Slides>27</Slides>
  <Notes>2</Notes>
  <HiddenSlides>0</HiddenSlides>
  <MMClips>0</MMClips>
  <ScaleCrop>false</ScaleCrop>
  <HeadingPairs>
    <vt:vector size="4" baseType="variant">
      <vt:variant>
        <vt:lpstr>Design</vt:lpstr>
      </vt:variant>
      <vt:variant>
        <vt:i4>2</vt:i4>
      </vt:variant>
      <vt:variant>
        <vt:lpstr>Folientitel</vt:lpstr>
      </vt:variant>
      <vt:variant>
        <vt:i4>27</vt:i4>
      </vt:variant>
    </vt:vector>
  </HeadingPairs>
  <TitlesOfParts>
    <vt:vector size="29" baseType="lpstr">
      <vt:lpstr>IEEE-P802_15_Rbt</vt:lpstr>
      <vt:lpstr>Default Design</vt:lpstr>
      <vt:lpstr>PowerPoint-Präsentation</vt:lpstr>
      <vt:lpstr>TG 802.15.4w LPWA Agenda November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#12</vt:lpstr>
      <vt:lpstr>Approval of Waikoloa Minutes</vt:lpstr>
      <vt:lpstr>TG Motion #13</vt:lpstr>
      <vt:lpstr>Approval of October Telco Minutes</vt:lpstr>
      <vt:lpstr>TG Motion #14</vt:lpstr>
      <vt:lpstr>TG4w Draft Schedule</vt:lpstr>
      <vt:lpstr>Review of PAR Scope</vt:lpstr>
      <vt:lpstr>Static Context Header Compression (SCHC)</vt:lpstr>
      <vt:lpstr>Coexistence Assurance Document</vt:lpstr>
      <vt:lpstr>Coexistence Assurance Document (cont’d)</vt:lpstr>
      <vt:lpstr>Contribution</vt:lpstr>
      <vt:lpstr>Review of Draft Document D0.3</vt:lpstr>
      <vt:lpstr>Contribution (cont’d)</vt:lpstr>
      <vt:lpstr>Motion #15</vt:lpstr>
      <vt:lpstr>Motion #16</vt:lpstr>
      <vt:lpstr>Contribution (cont’d)</vt:lpstr>
      <vt:lpstr>Review of Draft Document D0.3</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399</cp:revision>
  <cp:lastPrinted>1998-02-10T13:28:06Z</cp:lastPrinted>
  <dcterms:created xsi:type="dcterms:W3CDTF">2018-03-02T09:48:16Z</dcterms:created>
  <dcterms:modified xsi:type="dcterms:W3CDTF">2018-11-13T09:46:52Z</dcterms:modified>
</cp:coreProperties>
</file>