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25"/>
  </p:notesMasterIdLst>
  <p:handoutMasterIdLst>
    <p:handoutMasterId r:id="rId26"/>
  </p:handoutMasterIdLst>
  <p:sldIdLst>
    <p:sldId id="259" r:id="rId3"/>
    <p:sldId id="262" r:id="rId4"/>
    <p:sldId id="269" r:id="rId5"/>
    <p:sldId id="270" r:id="rId6"/>
    <p:sldId id="271" r:id="rId7"/>
    <p:sldId id="272" r:id="rId8"/>
    <p:sldId id="273" r:id="rId9"/>
    <p:sldId id="274" r:id="rId10"/>
    <p:sldId id="268" r:id="rId11"/>
    <p:sldId id="261" r:id="rId12"/>
    <p:sldId id="275" r:id="rId13"/>
    <p:sldId id="276" r:id="rId14"/>
    <p:sldId id="296" r:id="rId15"/>
    <p:sldId id="328" r:id="rId16"/>
    <p:sldId id="329" r:id="rId17"/>
    <p:sldId id="297" r:id="rId18"/>
    <p:sldId id="300" r:id="rId19"/>
    <p:sldId id="330" r:id="rId20"/>
    <p:sldId id="331" r:id="rId21"/>
    <p:sldId id="332" r:id="rId22"/>
    <p:sldId id="333" r:id="rId23"/>
    <p:sldId id="334"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70" d="100"/>
          <a:sy n="70" d="100"/>
        </p:scale>
        <p:origin x="-159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November 2018</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November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November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15-18-0537-01-004w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463-00-004w-tg-802-15-minutes-for-september-2018-interim-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18/15-18-0508-00-004w-tg-802-15-4w-minutes-for-october-17th-telco.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8/15-18-0510-01-004w-draft-0-0-of-tg4w-coexistence-document.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18/15-18-0544-00-004w-802-15-4w-fraunhofer-iis-proposal-performance-enhancement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November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November 2018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[12 November,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Waikoloa and Telco Minutes</a:t>
            </a:r>
          </a:p>
          <a:p>
            <a:r>
              <a:rPr lang="en-US" sz="1200" dirty="0" smtClean="0"/>
              <a:t>Schedule</a:t>
            </a:r>
          </a:p>
          <a:p>
            <a:r>
              <a:rPr lang="en-US" sz="1200" dirty="0" smtClean="0"/>
              <a:t>SCHC update</a:t>
            </a:r>
            <a:endParaRPr lang="en-US" sz="1200" dirty="0"/>
          </a:p>
          <a:p>
            <a:r>
              <a:rPr lang="en-US" sz="1200" dirty="0" smtClean="0"/>
              <a:t>Coexistence </a:t>
            </a:r>
            <a:r>
              <a:rPr lang="en-US" sz="1200" dirty="0"/>
              <a:t>Assurance Document</a:t>
            </a:r>
          </a:p>
          <a:p>
            <a:r>
              <a:rPr lang="en-US" sz="1200" dirty="0"/>
              <a:t>Recess</a:t>
            </a:r>
          </a:p>
          <a:p>
            <a:pPr marL="0" indent="0">
              <a:buNone/>
            </a:pPr>
            <a:endParaRPr lang="en-US" sz="1200" b="1" dirty="0" smtClean="0"/>
          </a:p>
          <a:p>
            <a:pPr marL="0" indent="0">
              <a:buNone/>
            </a:pPr>
            <a:r>
              <a:rPr lang="en-US" sz="1200" b="1" dirty="0" smtClean="0"/>
              <a:t>Tuesday PM1</a:t>
            </a:r>
            <a:endParaRPr lang="en-US" sz="1200" b="1" dirty="0"/>
          </a:p>
          <a:p>
            <a:r>
              <a:rPr lang="en-US" sz="1200" dirty="0"/>
              <a:t>Open</a:t>
            </a:r>
          </a:p>
          <a:p>
            <a:r>
              <a:rPr lang="en-US" sz="1200" dirty="0" smtClean="0"/>
              <a:t>Drafting</a:t>
            </a:r>
            <a:endParaRPr lang="en-US" sz="1200" dirty="0"/>
          </a:p>
          <a:p>
            <a:r>
              <a:rPr lang="en-US" sz="1200" dirty="0"/>
              <a:t>Recess</a:t>
            </a:r>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Wednesday </a:t>
            </a:r>
            <a:r>
              <a:rPr lang="en-US" sz="1200" b="1" dirty="0"/>
              <a:t>PM1</a:t>
            </a:r>
          </a:p>
          <a:p>
            <a:r>
              <a:rPr lang="en-US" sz="1200" dirty="0"/>
              <a:t>Open</a:t>
            </a:r>
          </a:p>
          <a:p>
            <a:r>
              <a:rPr lang="en-US" sz="1200" dirty="0"/>
              <a:t>Drafting</a:t>
            </a:r>
          </a:p>
          <a:p>
            <a:r>
              <a:rPr lang="en-US" sz="1200" dirty="0" smtClean="0"/>
              <a:t>Recess</a:t>
            </a:r>
          </a:p>
          <a:p>
            <a:endParaRPr lang="en-US" sz="1200" dirty="0"/>
          </a:p>
          <a:p>
            <a:pPr marL="0" indent="0">
              <a:buNone/>
            </a:pPr>
            <a:r>
              <a:rPr lang="en-US" sz="1200" b="1" dirty="0" smtClean="0"/>
              <a:t>Thursday PM1</a:t>
            </a:r>
            <a:endParaRPr lang="en-US" sz="1200" b="1" dirty="0"/>
          </a:p>
          <a:p>
            <a:r>
              <a:rPr lang="en-US" sz="1200" dirty="0"/>
              <a:t>Open</a:t>
            </a:r>
          </a:p>
          <a:p>
            <a:r>
              <a:rPr lang="en-US" sz="1200" dirty="0"/>
              <a:t>Drafting</a:t>
            </a:r>
          </a:p>
          <a:p>
            <a:r>
              <a:rPr lang="en-US" sz="1200" dirty="0"/>
              <a:t>Recess</a:t>
            </a:r>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Drafting </a:t>
            </a:r>
            <a:endParaRPr lang="en-US" sz="1200" dirty="0" smtClean="0"/>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November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#12</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r>
              <a:rPr lang="en-US" sz="2000" dirty="0" smtClean="0"/>
              <a:t>: Johannes Wechsler</a:t>
            </a:r>
            <a:endParaRPr lang="en-US" sz="2000" dirty="0" smtClean="0"/>
          </a:p>
          <a:p>
            <a:r>
              <a:rPr lang="en-US" sz="2000" dirty="0" smtClean="0"/>
              <a:t>Seconded by</a:t>
            </a:r>
            <a:r>
              <a:rPr lang="en-US" sz="2000" dirty="0" smtClean="0"/>
              <a:t>: Hendricus de Ruijter</a:t>
            </a:r>
          </a:p>
          <a:p>
            <a:endParaRPr lang="en-US" sz="2000" dirty="0"/>
          </a:p>
          <a:p>
            <a:r>
              <a:rPr lang="en-US" sz="2000" dirty="0" smtClean="0"/>
              <a:t>Motion </a:t>
            </a:r>
            <a:r>
              <a:rPr lang="en-US" sz="2000" dirty="0" smtClean="0"/>
              <a:t>passes </a:t>
            </a:r>
            <a:r>
              <a:rPr lang="en-US" sz="2000" dirty="0"/>
              <a:t>by unanimous consent </a:t>
            </a:r>
            <a:endParaRPr lang="en-US" sz="2000" dirty="0" smtClean="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November 2018</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Waikoloa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15-18/463r0</a:t>
            </a:r>
            <a:br>
              <a:rPr lang="en-US" sz="2000" dirty="0" smtClean="0"/>
            </a:br>
            <a:r>
              <a:rPr lang="en-US" sz="2000" dirty="0">
                <a:hlinkClick r:id="rId2"/>
              </a:rPr>
              <a:t>https://</a:t>
            </a:r>
            <a:r>
              <a:rPr lang="en-US" sz="2000" dirty="0" smtClean="0">
                <a:hlinkClick r:id="rId2"/>
              </a:rPr>
              <a:t>mentor.ieee.org/802.15/dcn/18/15-18-0463-00-004w-tg-802-15-minutes-for-september-2018-interim-meeting-of-tg4w.doc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#13</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Waikoloa meeting minutes in </a:t>
            </a:r>
            <a:r>
              <a:rPr lang="en-US" sz="2000" dirty="0"/>
              <a:t>document </a:t>
            </a:r>
            <a:r>
              <a:rPr lang="en-US" sz="2000" dirty="0" smtClean="0"/>
              <a:t>15-18/463r0</a:t>
            </a:r>
            <a:endParaRPr lang="en-US" sz="2000" dirty="0"/>
          </a:p>
          <a:p>
            <a:endParaRPr lang="en-US" sz="2000" dirty="0"/>
          </a:p>
          <a:p>
            <a:endParaRPr lang="en-US" sz="2000" dirty="0" smtClean="0"/>
          </a:p>
          <a:p>
            <a:endParaRPr lang="en-US" sz="2000" dirty="0"/>
          </a:p>
          <a:p>
            <a:r>
              <a:rPr lang="en-US" sz="2000" dirty="0"/>
              <a:t>Moved by</a:t>
            </a:r>
            <a:r>
              <a:rPr lang="en-US" sz="2000" dirty="0"/>
              <a:t>: Hendricus de Ruijter</a:t>
            </a:r>
          </a:p>
          <a:p>
            <a:r>
              <a:rPr lang="en-US" sz="2000" dirty="0" smtClean="0"/>
              <a:t>Seconded </a:t>
            </a:r>
            <a:r>
              <a:rPr lang="en-US" sz="2000" dirty="0"/>
              <a:t>by</a:t>
            </a:r>
            <a:r>
              <a:rPr lang="en-US" sz="2000" dirty="0"/>
              <a:t>: Johannes Wechsler</a:t>
            </a:r>
          </a:p>
          <a:p>
            <a:endParaRPr lang="en-US" sz="2000" dirty="0" smtClean="0"/>
          </a:p>
          <a:p>
            <a:r>
              <a:rPr lang="en-US" sz="2000" dirty="0"/>
              <a:t>Motion passes by unanimous consent </a:t>
            </a:r>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October Telco Minutes</a:t>
            </a:r>
            <a:endParaRPr lang="en-US" dirty="0"/>
          </a:p>
        </p:txBody>
      </p:sp>
      <p:sp>
        <p:nvSpPr>
          <p:cNvPr id="3" name="Inhaltsplatzhalter 2"/>
          <p:cNvSpPr>
            <a:spLocks noGrp="1"/>
          </p:cNvSpPr>
          <p:nvPr>
            <p:ph idx="1"/>
          </p:nvPr>
        </p:nvSpPr>
        <p:spPr/>
        <p:txBody>
          <a:bodyPr/>
          <a:lstStyle/>
          <a:p>
            <a:r>
              <a:rPr lang="en-US" sz="2000" dirty="0" smtClean="0"/>
              <a:t>Telco minutes are available on mentor 15-18/508r0</a:t>
            </a:r>
            <a:br>
              <a:rPr lang="en-US" sz="2000" dirty="0" smtClean="0"/>
            </a:br>
            <a:r>
              <a:rPr lang="en-US" sz="2000" dirty="0">
                <a:hlinkClick r:id="rId2"/>
              </a:rPr>
              <a:t>https://</a:t>
            </a:r>
            <a:r>
              <a:rPr lang="en-US" sz="2000" dirty="0" smtClean="0">
                <a:hlinkClick r:id="rId2"/>
              </a:rPr>
              <a:t>mentor.ieee.org/802.15/dcn/18/15-18-0508-00-004w-tg-802-15-4w-minutes-for-october-17th-telco.doc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1785087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#14</a:t>
            </a:r>
            <a:endParaRPr lang="en-US" dirty="0"/>
          </a:p>
        </p:txBody>
      </p:sp>
      <p:sp>
        <p:nvSpPr>
          <p:cNvPr id="3" name="Inhaltsplatzhalter 2"/>
          <p:cNvSpPr>
            <a:spLocks noGrp="1"/>
          </p:cNvSpPr>
          <p:nvPr>
            <p:ph idx="1"/>
          </p:nvPr>
        </p:nvSpPr>
        <p:spPr/>
        <p:txBody>
          <a:bodyPr/>
          <a:lstStyle/>
          <a:p>
            <a:r>
              <a:rPr lang="en-US" sz="2000" dirty="0"/>
              <a:t>Move to approve the </a:t>
            </a:r>
            <a:r>
              <a:rPr lang="en-US" sz="2000" dirty="0" smtClean="0"/>
              <a:t>October telco meeting </a:t>
            </a:r>
            <a:r>
              <a:rPr lang="en-US" sz="2000" dirty="0"/>
              <a:t>minutes in document </a:t>
            </a:r>
            <a:r>
              <a:rPr lang="en-US" sz="2000" dirty="0" smtClean="0"/>
              <a:t>15-18/508r0</a:t>
            </a:r>
            <a:endParaRPr lang="en-US" sz="2000" dirty="0"/>
          </a:p>
          <a:p>
            <a:endParaRPr lang="en-US" sz="2000" dirty="0"/>
          </a:p>
          <a:p>
            <a:endParaRPr lang="en-US" sz="2000" dirty="0"/>
          </a:p>
          <a:p>
            <a:r>
              <a:rPr lang="en-US" sz="2000" dirty="0"/>
              <a:t>Moved by</a:t>
            </a:r>
            <a:r>
              <a:rPr lang="en-US" sz="2000" dirty="0"/>
              <a:t>: Johannes Wechsler</a:t>
            </a:r>
          </a:p>
          <a:p>
            <a:r>
              <a:rPr lang="en-US" sz="2000" dirty="0"/>
              <a:t>Seconded </a:t>
            </a:r>
            <a:r>
              <a:rPr lang="en-US" sz="2000" dirty="0" err="1"/>
              <a:t>by:Hendricus</a:t>
            </a:r>
            <a:r>
              <a:rPr lang="en-US" sz="2000" dirty="0"/>
              <a:t> de </a:t>
            </a:r>
            <a:r>
              <a:rPr lang="en-US" sz="2000" dirty="0" smtClean="0"/>
              <a:t>Ruijter</a:t>
            </a:r>
          </a:p>
          <a:p>
            <a:endParaRPr lang="en-US" sz="2000" dirty="0"/>
          </a:p>
          <a:p>
            <a:r>
              <a:rPr lang="en-US" sz="2000" dirty="0"/>
              <a:t>Motion passes by unanimous consent</a:t>
            </a:r>
            <a:endParaRPr lang="en-US" sz="2000" dirty="0"/>
          </a:p>
          <a:p>
            <a:endParaRPr lang="en-US" sz="2000" dirty="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32505234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3595475713"/>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sngStrike" dirty="0" smtClean="0"/>
                        <a:t>Nov, 2018</a:t>
                      </a:r>
                      <a:r>
                        <a:rPr lang="en-US" strike="noStrike" dirty="0" smtClean="0">
                          <a:solidFill>
                            <a:srgbClr val="FF0000"/>
                          </a:solidFill>
                        </a:rPr>
                        <a:t> Jan, 2019</a:t>
                      </a:r>
                    </a:p>
                  </a:txBody>
                  <a:tcPr/>
                </a:tc>
              </a:tr>
              <a:tr h="398549">
                <a:tc>
                  <a:txBody>
                    <a:bodyPr/>
                    <a:lstStyle/>
                    <a:p>
                      <a:r>
                        <a:rPr lang="en-US" dirty="0" smtClean="0"/>
                        <a:t>LB</a:t>
                      </a:r>
                      <a:endParaRPr lang="en-US" dirty="0"/>
                    </a:p>
                  </a:txBody>
                  <a:tcPr/>
                </a:tc>
                <a:tc>
                  <a:txBody>
                    <a:bodyPr/>
                    <a:lstStyle/>
                    <a:p>
                      <a:r>
                        <a:rPr lang="en-US" strike="sngStrike" dirty="0" smtClean="0"/>
                        <a:t>Jan,</a:t>
                      </a:r>
                      <a:r>
                        <a:rPr lang="en-US" strike="sngStrike" baseline="0" dirty="0" smtClean="0"/>
                        <a:t> 2019</a:t>
                      </a:r>
                      <a:r>
                        <a:rPr lang="en-US" baseline="0" dirty="0" smtClean="0"/>
                        <a:t> </a:t>
                      </a:r>
                      <a:r>
                        <a:rPr lang="en-US" baseline="0" dirty="0" smtClean="0">
                          <a:solidFill>
                            <a:srgbClr val="FF0000"/>
                          </a:solidFill>
                        </a:rPr>
                        <a:t>Mar, 2019</a:t>
                      </a:r>
                      <a:endParaRPr lang="en-US" dirty="0">
                        <a:solidFill>
                          <a:srgbClr val="FF0000"/>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4209" y="3501008"/>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Static Context Header Compression (SCHC)</a:t>
            </a:r>
            <a:endParaRPr lang="en-US" dirty="0"/>
          </a:p>
        </p:txBody>
      </p:sp>
      <p:sp>
        <p:nvSpPr>
          <p:cNvPr id="3" name="Inhaltsplatzhalter 2"/>
          <p:cNvSpPr>
            <a:spLocks noGrp="1"/>
          </p:cNvSpPr>
          <p:nvPr>
            <p:ph idx="1"/>
          </p:nvPr>
        </p:nvSpPr>
        <p:spPr/>
        <p:txBody>
          <a:bodyPr/>
          <a:lstStyle/>
          <a:p>
            <a:r>
              <a:rPr lang="en-US" sz="2000" dirty="0" smtClean="0"/>
              <a:t>Quick update from Pascal </a:t>
            </a:r>
            <a:r>
              <a:rPr lang="en-US" sz="2000" dirty="0" err="1" smtClean="0"/>
              <a:t>Thubert</a:t>
            </a:r>
            <a:r>
              <a:rPr lang="en-US" sz="2000" dirty="0" smtClean="0"/>
              <a:t> on current status of SCHC</a:t>
            </a:r>
          </a:p>
          <a:p>
            <a:endParaRPr lang="en-US" sz="2000" dirty="0" smtClean="0"/>
          </a:p>
          <a:p>
            <a:r>
              <a:rPr lang="en-US" sz="2000" dirty="0" smtClean="0"/>
              <a:t>Tutorial </a:t>
            </a:r>
            <a:r>
              <a:rPr lang="en-US" sz="2000" dirty="0"/>
              <a:t>on Fragmentation for LoRa Alliance </a:t>
            </a:r>
            <a:r>
              <a:rPr lang="en-US" sz="2000" dirty="0" smtClean="0"/>
              <a:t>guests (WebEx Meeting), Nov. 20</a:t>
            </a:r>
            <a:r>
              <a:rPr lang="en-US" sz="2000" baseline="30000" dirty="0" smtClean="0"/>
              <a:t>th</a:t>
            </a:r>
            <a:r>
              <a:rPr lang="en-US" sz="2000" dirty="0" smtClean="0"/>
              <a:t>, 4PM CET</a:t>
            </a:r>
            <a:endParaRPr lang="en-US" sz="2000" dirty="0"/>
          </a:p>
          <a:p>
            <a:pPr lvl="1"/>
            <a:r>
              <a:rPr lang="en-US" sz="1600" dirty="0" smtClean="0"/>
              <a:t>https</a:t>
            </a:r>
            <a:r>
              <a:rPr lang="en-US" sz="1600" dirty="0"/>
              <a:t>://</a:t>
            </a:r>
            <a:r>
              <a:rPr lang="en-US" sz="1600" dirty="0" smtClean="0"/>
              <a:t>cisco.webex.com/cisco/j.php?MTID=m4810eedf22b1466527eb6c2f8ea590e7</a:t>
            </a:r>
            <a:endParaRPr lang="en-US" sz="1600" dirty="0"/>
          </a:p>
          <a:p>
            <a:pPr lvl="1"/>
            <a:r>
              <a:rPr lang="en-US" sz="1600" dirty="0" smtClean="0"/>
              <a:t>Meeting </a:t>
            </a:r>
            <a:r>
              <a:rPr lang="en-US" sz="1600" dirty="0"/>
              <a:t>number (access code): 202 717 445</a:t>
            </a:r>
          </a:p>
          <a:p>
            <a:pPr lvl="1"/>
            <a:r>
              <a:rPr lang="en-US" sz="1600" dirty="0" smtClean="0"/>
              <a:t>Meeting </a:t>
            </a:r>
            <a:r>
              <a:rPr lang="en-US" sz="1600" dirty="0"/>
              <a:t>password: </a:t>
            </a:r>
            <a:r>
              <a:rPr lang="en-US" sz="1600" dirty="0" err="1"/>
              <a:t>BqXyjqvF</a:t>
            </a:r>
            <a:r>
              <a:rPr lang="en-US" sz="1600" dirty="0"/>
              <a:t> (27995783 from phones)</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31667061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Coexistence Assurance Document</a:t>
            </a:r>
            <a:endParaRPr lang="en-US" dirty="0"/>
          </a:p>
        </p:txBody>
      </p:sp>
      <p:sp>
        <p:nvSpPr>
          <p:cNvPr id="3" name="Inhaltsplatzhalter 2"/>
          <p:cNvSpPr>
            <a:spLocks noGrp="1"/>
          </p:cNvSpPr>
          <p:nvPr>
            <p:ph idx="1"/>
          </p:nvPr>
        </p:nvSpPr>
        <p:spPr/>
        <p:txBody>
          <a:bodyPr/>
          <a:lstStyle/>
          <a:p>
            <a:r>
              <a:rPr lang="en-US" sz="2400" dirty="0" smtClean="0"/>
              <a:t>TG 4w has to deliver a coexistence assurance document to show coexistence with other 802 standards</a:t>
            </a:r>
          </a:p>
          <a:p>
            <a:r>
              <a:rPr lang="en-US" sz="2400" dirty="0" smtClean="0"/>
              <a:t>Content of the coexistence assurance document has already been discussed during the October telephone conference</a:t>
            </a:r>
          </a:p>
          <a:p>
            <a:r>
              <a:rPr lang="en-US" sz="2400" dirty="0" smtClean="0"/>
              <a:t>Latest version of the document is available on mentor</a:t>
            </a:r>
          </a:p>
          <a:p>
            <a:r>
              <a:rPr lang="en-US" sz="2400" dirty="0" smtClean="0"/>
              <a:t>Today in PM2 the document will be presented in the 802.19 meeting</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1621761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November 2018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November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Coexistence Assurance </a:t>
            </a:r>
            <a:r>
              <a:rPr lang="en-US" dirty="0" smtClean="0"/>
              <a:t>Document (cont’d)</a:t>
            </a:r>
            <a:endParaRPr lang="en-US" dirty="0"/>
          </a:p>
        </p:txBody>
      </p:sp>
      <p:sp>
        <p:nvSpPr>
          <p:cNvPr id="3" name="Inhaltsplatzhalter 2"/>
          <p:cNvSpPr>
            <a:spLocks noGrp="1"/>
          </p:cNvSpPr>
          <p:nvPr>
            <p:ph idx="1"/>
          </p:nvPr>
        </p:nvSpPr>
        <p:spPr/>
        <p:txBody>
          <a:bodyPr/>
          <a:lstStyle/>
          <a:p>
            <a:r>
              <a:rPr lang="en-US" sz="2400" dirty="0" smtClean="0"/>
              <a:t>Latest version of the coexistence assurance document is available on mentor: </a:t>
            </a:r>
            <a:r>
              <a:rPr lang="en-US" sz="2400" dirty="0" smtClean="0">
                <a:hlinkClick r:id="rId2"/>
              </a:rPr>
              <a:t>https</a:t>
            </a:r>
            <a:r>
              <a:rPr lang="en-US" sz="2400" dirty="0">
                <a:hlinkClick r:id="rId2"/>
              </a:rPr>
              <a:t>://</a:t>
            </a:r>
            <a:r>
              <a:rPr lang="en-US" sz="2400" dirty="0" smtClean="0">
                <a:hlinkClick r:id="rId2"/>
              </a:rPr>
              <a:t>mentor.ieee.org/802.15/dcn/18/15-18-0510-01-004w-draft-0-0-of-tg4w-coexistence-document.docx</a:t>
            </a:r>
            <a:endParaRPr lang="en-US" sz="2400" dirty="0" smtClean="0"/>
          </a:p>
          <a:p>
            <a:endParaRPr lang="en-US" sz="2400" dirty="0"/>
          </a:p>
          <a:p>
            <a:r>
              <a:rPr lang="en-US" sz="2400" dirty="0" smtClean="0"/>
              <a:t>Proposal: Go trough document and create updated version for PM2 presentation in 802.19</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21157810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r>
              <a:rPr lang="en-US" sz="2400" dirty="0" smtClean="0"/>
              <a:t>Johannes Wechsler </a:t>
            </a:r>
            <a:r>
              <a:rPr lang="en-US" sz="2400" dirty="0"/>
              <a:t>(Fraunhofer IIS): 802.15.4w Fraunhofer IIS proposal performance </a:t>
            </a:r>
            <a:r>
              <a:rPr lang="en-US" sz="2400" dirty="0" smtClean="0"/>
              <a:t>enhancements, DCN 15-18/544r0</a:t>
            </a:r>
          </a:p>
          <a:p>
            <a:r>
              <a:rPr lang="en-US" sz="2400" dirty="0">
                <a:hlinkClick r:id="rId2"/>
              </a:rPr>
              <a:t>https://</a:t>
            </a:r>
            <a:r>
              <a:rPr lang="en-US" sz="2400" dirty="0" smtClean="0">
                <a:hlinkClick r:id="rId2"/>
              </a:rPr>
              <a:t>mentor.ieee.org/802.15/dcn/18/15-18-0544-00-004w-802-15-4w-fraunhofer-iis-proposal-performance-enhancements.pptx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2120096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Draft Document D0.3</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November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2334393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Waikoloa &amp; Telco Minutes</a:t>
            </a:r>
          </a:p>
          <a:p>
            <a:r>
              <a:rPr lang="en-US" sz="2400" dirty="0" smtClean="0"/>
              <a:t>Schedule</a:t>
            </a:r>
          </a:p>
          <a:p>
            <a:r>
              <a:rPr lang="en-US" sz="2400" dirty="0"/>
              <a:t>SCHC Status Update</a:t>
            </a:r>
          </a:p>
          <a:p>
            <a:r>
              <a:rPr lang="en-US" sz="2400" dirty="0" smtClean="0"/>
              <a:t>Coexistence Document</a:t>
            </a:r>
          </a:p>
          <a:p>
            <a:r>
              <a:rPr lang="en-US" sz="2400" dirty="0" smtClean="0"/>
              <a:t>Drafting</a:t>
            </a:r>
          </a:p>
          <a:p>
            <a:r>
              <a:rPr lang="en-US" sz="2400" dirty="0" smtClean="0"/>
              <a:t>Future Schedule</a:t>
            </a:r>
            <a:endParaRPr lang="en-US" sz="2400" dirty="0"/>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842893398"/>
              </p:ext>
            </p:extLst>
          </p:nvPr>
        </p:nvGraphicFramePr>
        <p:xfrm>
          <a:off x="685800" y="1981200"/>
          <a:ext cx="7772400" cy="320548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u="none" strike="noStrike" kern="1200" baseline="0" dirty="0" smtClean="0">
                          <a:solidFill>
                            <a:schemeClr val="dk1"/>
                          </a:solidFill>
                          <a:latin typeface="+mn-lt"/>
                          <a:ea typeface="+mn-ea"/>
                          <a:cs typeface="+mn-cs"/>
                        </a:rPr>
                        <a:t>802.19 Coexistence</a:t>
                      </a:r>
                    </a:p>
                    <a:p>
                      <a:endParaRPr lang="en-US" dirty="0"/>
                    </a:p>
                  </a:txBody>
                  <a:tcPr/>
                </a:tc>
                <a:tc>
                  <a:txBody>
                    <a:bodyPr/>
                    <a:lstStyle/>
                    <a:p>
                      <a:endParaRPr lang="en-US"/>
                    </a:p>
                  </a:txBody>
                  <a:tcPr/>
                </a:tc>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u="none" strike="noStrike" kern="1200" baseline="0" dirty="0" smtClean="0">
                          <a:solidFill>
                            <a:schemeClr val="dk1"/>
                          </a:solidFill>
                          <a:latin typeface="+mn-lt"/>
                          <a:ea typeface="+mn-ea"/>
                          <a:cs typeface="+mn-cs"/>
                        </a:rPr>
                        <a:t>TG4w LPWA</a:t>
                      </a:r>
                    </a:p>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November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1176</Words>
  <Application>Microsoft Office PowerPoint</Application>
  <PresentationFormat>Bildschirmpräsentation (4:3)</PresentationFormat>
  <Paragraphs>255</Paragraphs>
  <Slides>22</Slides>
  <Notes>2</Notes>
  <HiddenSlides>0</HiddenSlides>
  <MMClips>0</MMClips>
  <ScaleCrop>false</ScaleCrop>
  <HeadingPairs>
    <vt:vector size="4" baseType="variant">
      <vt:variant>
        <vt:lpstr>Design</vt:lpstr>
      </vt:variant>
      <vt:variant>
        <vt:i4>2</vt:i4>
      </vt:variant>
      <vt:variant>
        <vt:lpstr>Folientitel</vt:lpstr>
      </vt:variant>
      <vt:variant>
        <vt:i4>22</vt:i4>
      </vt:variant>
    </vt:vector>
  </HeadingPairs>
  <TitlesOfParts>
    <vt:vector size="24" baseType="lpstr">
      <vt:lpstr>IEEE-P802_15_Rbt</vt:lpstr>
      <vt:lpstr>Default Design</vt:lpstr>
      <vt:lpstr>PowerPoint-Präsentation</vt:lpstr>
      <vt:lpstr>TG 802.15.4w LPWA Agenda November 2018 Plenary</vt:lpstr>
      <vt:lpstr>Instructions for the WG Chair</vt:lpstr>
      <vt:lpstr>Participants, Patents, and Duty to Inform</vt:lpstr>
      <vt:lpstr>Patent Related Links</vt:lpstr>
      <vt:lpstr>Call for Potentially Essential Patents</vt:lpstr>
      <vt:lpstr>Other Guidelines for IEEE WG Meetings</vt:lpstr>
      <vt:lpstr>Main Agenda Items for the Week</vt:lpstr>
      <vt:lpstr>TG 15.4w Schedule for the Week</vt:lpstr>
      <vt:lpstr>Draft Agenda</vt:lpstr>
      <vt:lpstr>TG Motion #12</vt:lpstr>
      <vt:lpstr>Approval of Waikoloa Minutes</vt:lpstr>
      <vt:lpstr>TG Motion #13</vt:lpstr>
      <vt:lpstr>Approval of October Telco Minutes</vt:lpstr>
      <vt:lpstr>TG Motion #14</vt:lpstr>
      <vt:lpstr>TG4w Draft Schedule</vt:lpstr>
      <vt:lpstr>Review of PAR Scope</vt:lpstr>
      <vt:lpstr>Static Context Header Compression (SCHC)</vt:lpstr>
      <vt:lpstr>Coexistence Assurance Document</vt:lpstr>
      <vt:lpstr>Coexistence Assurance Document (cont’d)</vt:lpstr>
      <vt:lpstr>Contribution</vt:lpstr>
      <vt:lpstr>Review of Draft Document D0.3</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390</cp:revision>
  <cp:lastPrinted>1998-02-10T13:28:06Z</cp:lastPrinted>
  <dcterms:created xsi:type="dcterms:W3CDTF">2018-03-02T09:48:16Z</dcterms:created>
  <dcterms:modified xsi:type="dcterms:W3CDTF">2018-11-13T01:50:24Z</dcterms:modified>
</cp:coreProperties>
</file>