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87" r:id="rId2"/>
    <p:sldId id="288" r:id="rId3"/>
    <p:sldId id="258" r:id="rId4"/>
    <p:sldId id="259" r:id="rId5"/>
    <p:sldId id="273" r:id="rId6"/>
    <p:sldId id="261" r:id="rId7"/>
    <p:sldId id="263" r:id="rId8"/>
    <p:sldId id="284" r:id="rId9"/>
    <p:sldId id="278" r:id="rId10"/>
    <p:sldId id="279" r:id="rId11"/>
    <p:sldId id="280" r:id="rId12"/>
    <p:sldId id="281" r:id="rId13"/>
    <p:sldId id="282" r:id="rId14"/>
    <p:sldId id="256" r:id="rId15"/>
    <p:sldId id="332"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41CE89-BA64-4DC8-888E-9895BAFCB97A}" v="12" dt="2018-11-11T09:59:53.2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62" d="100"/>
          <a:sy n="62" d="100"/>
        </p:scale>
        <p:origin x="1387"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1141CE89-BA64-4DC8-888E-9895BAFCB97A}"/>
    <pc:docChg chg="custSel modSld">
      <pc:chgData name="Tim Harrington" userId="c9ef61428b357156" providerId="LiveId" clId="{1141CE89-BA64-4DC8-888E-9895BAFCB97A}" dt="2018-11-11T10:09:54.238" v="203" actId="20577"/>
      <pc:docMkLst>
        <pc:docMk/>
      </pc:docMkLst>
      <pc:sldChg chg="addSp delSp modSp">
        <pc:chgData name="Tim Harrington" userId="c9ef61428b357156" providerId="LiveId" clId="{1141CE89-BA64-4DC8-888E-9895BAFCB97A}" dt="2018-11-11T10:09:54.238" v="203" actId="20577"/>
        <pc:sldMkLst>
          <pc:docMk/>
          <pc:sldMk cId="2324267446" sldId="256"/>
        </pc:sldMkLst>
        <pc:spChg chg="mod">
          <ac:chgData name="Tim Harrington" userId="c9ef61428b357156" providerId="LiveId" clId="{1141CE89-BA64-4DC8-888E-9895BAFCB97A}" dt="2018-11-11T10:02:27.596" v="78" actId="20577"/>
          <ac:spMkLst>
            <pc:docMk/>
            <pc:sldMk cId="2324267446" sldId="256"/>
            <ac:spMk id="4" creationId="{555F0322-AB35-4EDB-8176-C683BD0EB644}"/>
          </ac:spMkLst>
        </pc:spChg>
        <pc:spChg chg="mod">
          <ac:chgData name="Tim Harrington" userId="c9ef61428b357156" providerId="LiveId" clId="{1141CE89-BA64-4DC8-888E-9895BAFCB97A}" dt="2018-11-11T10:09:54.238" v="203" actId="20577"/>
          <ac:spMkLst>
            <pc:docMk/>
            <pc:sldMk cId="2324267446" sldId="256"/>
            <ac:spMk id="5" creationId="{D4ADDF1A-3FA8-49CF-B639-0978651AF68D}"/>
          </ac:spMkLst>
        </pc:spChg>
        <pc:spChg chg="del mod">
          <ac:chgData name="Tim Harrington" userId="c9ef61428b357156" providerId="LiveId" clId="{1141CE89-BA64-4DC8-888E-9895BAFCB97A}" dt="2018-11-11T10:01:27.261" v="55" actId="478"/>
          <ac:spMkLst>
            <pc:docMk/>
            <pc:sldMk cId="2324267446" sldId="256"/>
            <ac:spMk id="6" creationId="{151ACF0D-81B5-41F7-B05A-56DF55B27390}"/>
          </ac:spMkLst>
        </pc:spChg>
        <pc:spChg chg="add">
          <ac:chgData name="Tim Harrington" userId="c9ef61428b357156" providerId="LiveId" clId="{1141CE89-BA64-4DC8-888E-9895BAFCB97A}" dt="2018-11-11T09:59:08.577" v="13"/>
          <ac:spMkLst>
            <pc:docMk/>
            <pc:sldMk cId="2324267446" sldId="256"/>
            <ac:spMk id="7" creationId="{5BCE5A47-957A-4BE9-8492-DDF7E33CCC9D}"/>
          </ac:spMkLst>
        </pc:spChg>
      </pc:sldChg>
      <pc:sldChg chg="addSp">
        <pc:chgData name="Tim Harrington" userId="c9ef61428b357156" providerId="LiveId" clId="{1141CE89-BA64-4DC8-888E-9895BAFCB97A}" dt="2018-11-11T09:57:53.206" v="4"/>
        <pc:sldMkLst>
          <pc:docMk/>
          <pc:sldMk cId="0" sldId="278"/>
        </pc:sldMkLst>
        <pc:spChg chg="add">
          <ac:chgData name="Tim Harrington" userId="c9ef61428b357156" providerId="LiveId" clId="{1141CE89-BA64-4DC8-888E-9895BAFCB97A}" dt="2018-11-11T09:57:53.206" v="4"/>
          <ac:spMkLst>
            <pc:docMk/>
            <pc:sldMk cId="0" sldId="278"/>
            <ac:spMk id="6" creationId="{F85CF752-0DB2-40CA-94E3-66E23F891701}"/>
          </ac:spMkLst>
        </pc:spChg>
      </pc:sldChg>
      <pc:sldChg chg="addSp delSp">
        <pc:chgData name="Tim Harrington" userId="c9ef61428b357156" providerId="LiveId" clId="{1141CE89-BA64-4DC8-888E-9895BAFCB97A}" dt="2018-11-11T09:58:11.070" v="6"/>
        <pc:sldMkLst>
          <pc:docMk/>
          <pc:sldMk cId="0" sldId="279"/>
        </pc:sldMkLst>
        <pc:spChg chg="add">
          <ac:chgData name="Tim Harrington" userId="c9ef61428b357156" providerId="LiveId" clId="{1141CE89-BA64-4DC8-888E-9895BAFCB97A}" dt="2018-11-11T09:58:11.070" v="6"/>
          <ac:spMkLst>
            <pc:docMk/>
            <pc:sldMk cId="0" sldId="279"/>
            <ac:spMk id="5" creationId="{B866F506-9CB7-4178-9284-654A17788998}"/>
          </ac:spMkLst>
        </pc:spChg>
        <pc:spChg chg="del">
          <ac:chgData name="Tim Harrington" userId="c9ef61428b357156" providerId="LiveId" clId="{1141CE89-BA64-4DC8-888E-9895BAFCB97A}" dt="2018-11-11T09:58:07.965" v="5" actId="478"/>
          <ac:spMkLst>
            <pc:docMk/>
            <pc:sldMk cId="0" sldId="279"/>
            <ac:spMk id="18436" creationId="{625C724E-47C6-4315-8E80-07D0ABEE7B68}"/>
          </ac:spMkLst>
        </pc:spChg>
      </pc:sldChg>
      <pc:sldChg chg="addSp delSp">
        <pc:chgData name="Tim Harrington" userId="c9ef61428b357156" providerId="LiveId" clId="{1141CE89-BA64-4DC8-888E-9895BAFCB97A}" dt="2018-11-11T09:58:23.475" v="8"/>
        <pc:sldMkLst>
          <pc:docMk/>
          <pc:sldMk cId="0" sldId="280"/>
        </pc:sldMkLst>
        <pc:spChg chg="add">
          <ac:chgData name="Tim Harrington" userId="c9ef61428b357156" providerId="LiveId" clId="{1141CE89-BA64-4DC8-888E-9895BAFCB97A}" dt="2018-11-11T09:58:23.475" v="8"/>
          <ac:spMkLst>
            <pc:docMk/>
            <pc:sldMk cId="0" sldId="280"/>
            <ac:spMk id="6" creationId="{4604A409-9CD2-4739-800E-988F20087D27}"/>
          </ac:spMkLst>
        </pc:spChg>
        <pc:spChg chg="del">
          <ac:chgData name="Tim Harrington" userId="c9ef61428b357156" providerId="LiveId" clId="{1141CE89-BA64-4DC8-888E-9895BAFCB97A}" dt="2018-11-11T09:58:20.069" v="7" actId="478"/>
          <ac:spMkLst>
            <pc:docMk/>
            <pc:sldMk cId="0" sldId="280"/>
            <ac:spMk id="19460" creationId="{4CD8CC5C-6D7D-4AF3-A479-45B3C4886CE8}"/>
          </ac:spMkLst>
        </pc:spChg>
      </pc:sldChg>
      <pc:sldChg chg="addSp delSp">
        <pc:chgData name="Tim Harrington" userId="c9ef61428b357156" providerId="LiveId" clId="{1141CE89-BA64-4DC8-888E-9895BAFCB97A}" dt="2018-11-11T09:58:44.340" v="10" actId="478"/>
        <pc:sldMkLst>
          <pc:docMk/>
          <pc:sldMk cId="0" sldId="281"/>
        </pc:sldMkLst>
        <pc:spChg chg="add">
          <ac:chgData name="Tim Harrington" userId="c9ef61428b357156" providerId="LiveId" clId="{1141CE89-BA64-4DC8-888E-9895BAFCB97A}" dt="2018-11-11T09:58:35.276" v="9"/>
          <ac:spMkLst>
            <pc:docMk/>
            <pc:sldMk cId="0" sldId="281"/>
            <ac:spMk id="5" creationId="{98ED7914-7946-4B0D-9D81-9B31D0690EA5}"/>
          </ac:spMkLst>
        </pc:spChg>
        <pc:spChg chg="del">
          <ac:chgData name="Tim Harrington" userId="c9ef61428b357156" providerId="LiveId" clId="{1141CE89-BA64-4DC8-888E-9895BAFCB97A}" dt="2018-11-11T09:58:44.340" v="10" actId="478"/>
          <ac:spMkLst>
            <pc:docMk/>
            <pc:sldMk cId="0" sldId="281"/>
            <ac:spMk id="20484" creationId="{4AA2E2E2-8FBF-4008-BBAB-FA5B04C797C5}"/>
          </ac:spMkLst>
        </pc:spChg>
      </pc:sldChg>
      <pc:sldChg chg="addSp delSp">
        <pc:chgData name="Tim Harrington" userId="c9ef61428b357156" providerId="LiveId" clId="{1141CE89-BA64-4DC8-888E-9895BAFCB97A}" dt="2018-11-11T09:59:02.620" v="12"/>
        <pc:sldMkLst>
          <pc:docMk/>
          <pc:sldMk cId="0" sldId="282"/>
        </pc:sldMkLst>
        <pc:spChg chg="add">
          <ac:chgData name="Tim Harrington" userId="c9ef61428b357156" providerId="LiveId" clId="{1141CE89-BA64-4DC8-888E-9895BAFCB97A}" dt="2018-11-11T09:59:02.620" v="12"/>
          <ac:spMkLst>
            <pc:docMk/>
            <pc:sldMk cId="0" sldId="282"/>
            <ac:spMk id="6" creationId="{E7F0A9B7-2DEA-4A90-B796-040638EE8639}"/>
          </ac:spMkLst>
        </pc:spChg>
        <pc:spChg chg="del">
          <ac:chgData name="Tim Harrington" userId="c9ef61428b357156" providerId="LiveId" clId="{1141CE89-BA64-4DC8-888E-9895BAFCB97A}" dt="2018-11-11T09:58:51.625" v="11" actId="478"/>
          <ac:spMkLst>
            <pc:docMk/>
            <pc:sldMk cId="0" sldId="282"/>
            <ac:spMk id="21509" creationId="{45C5FA6D-D01E-4CC3-A034-71DF960D1C06}"/>
          </ac:spMkLst>
        </pc:spChg>
      </pc:sldChg>
      <pc:sldChg chg="addSp">
        <pc:chgData name="Tim Harrington" userId="c9ef61428b357156" providerId="LiveId" clId="{1141CE89-BA64-4DC8-888E-9895BAFCB97A}" dt="2018-11-11T09:57:48.816" v="3"/>
        <pc:sldMkLst>
          <pc:docMk/>
          <pc:sldMk cId="0" sldId="284"/>
        </pc:sldMkLst>
        <pc:spChg chg="add">
          <ac:chgData name="Tim Harrington" userId="c9ef61428b357156" providerId="LiveId" clId="{1141CE89-BA64-4DC8-888E-9895BAFCB97A}" dt="2018-11-11T09:57:48.816" v="3"/>
          <ac:spMkLst>
            <pc:docMk/>
            <pc:sldMk cId="0" sldId="284"/>
            <ac:spMk id="6" creationId="{31D28C7F-4AD0-456B-9DBA-7D656D70E7DA}"/>
          </ac:spMkLst>
        </pc:spChg>
      </pc:sldChg>
      <pc:sldChg chg="addSp delSp modSp">
        <pc:chgData name="Tim Harrington" userId="c9ef61428b357156" providerId="LiveId" clId="{1141CE89-BA64-4DC8-888E-9895BAFCB97A}" dt="2018-11-11T09:57:38.144" v="2"/>
        <pc:sldMkLst>
          <pc:docMk/>
          <pc:sldMk cId="0" sldId="288"/>
        </pc:sldMkLst>
        <pc:spChg chg="add del mod">
          <ac:chgData name="Tim Harrington" userId="c9ef61428b357156" providerId="LiveId" clId="{1141CE89-BA64-4DC8-888E-9895BAFCB97A}" dt="2018-11-11T09:56:44.508" v="0"/>
          <ac:spMkLst>
            <pc:docMk/>
            <pc:sldMk cId="0" sldId="288"/>
            <ac:spMk id="2" creationId="{4D01A065-E7E4-470F-B90F-C7756B2F67DD}"/>
          </ac:spMkLst>
        </pc:spChg>
        <pc:spChg chg="add del mod">
          <ac:chgData name="Tim Harrington" userId="c9ef61428b357156" providerId="LiveId" clId="{1141CE89-BA64-4DC8-888E-9895BAFCB97A}" dt="2018-11-11T09:56:52.793" v="1" actId="478"/>
          <ac:spMkLst>
            <pc:docMk/>
            <pc:sldMk cId="0" sldId="288"/>
            <ac:spMk id="3" creationId="{B95103EC-EB5B-4BB2-B53F-C349AE36C984}"/>
          </ac:spMkLst>
        </pc:spChg>
        <pc:spChg chg="add">
          <ac:chgData name="Tim Harrington" userId="c9ef61428b357156" providerId="LiveId" clId="{1141CE89-BA64-4DC8-888E-9895BAFCB97A}" dt="2018-11-11T09:57:38.144" v="2"/>
          <ac:spMkLst>
            <pc:docMk/>
            <pc:sldMk cId="0" sldId="288"/>
            <ac:spMk id="5" creationId="{85172691-38FC-4974-822E-7478B31777E7}"/>
          </ac:spMkLst>
        </pc:spChg>
      </pc:sldChg>
      <pc:sldChg chg="addSp delSp modSp">
        <pc:chgData name="Tim Harrington" userId="c9ef61428b357156" providerId="LiveId" clId="{1141CE89-BA64-4DC8-888E-9895BAFCB97A}" dt="2018-11-11T10:00:54.897" v="53" actId="20577"/>
        <pc:sldMkLst>
          <pc:docMk/>
          <pc:sldMk cId="0" sldId="332"/>
        </pc:sldMkLst>
        <pc:spChg chg="add del mod">
          <ac:chgData name="Tim Harrington" userId="c9ef61428b357156" providerId="LiveId" clId="{1141CE89-BA64-4DC8-888E-9895BAFCB97A}" dt="2018-11-11T09:59:52.322" v="40"/>
          <ac:spMkLst>
            <pc:docMk/>
            <pc:sldMk cId="0" sldId="332"/>
            <ac:spMk id="2" creationId="{5248D975-D840-4587-8F02-D3A9EA2F4C8F}"/>
          </ac:spMkLst>
        </pc:spChg>
        <pc:spChg chg="add del mod">
          <ac:chgData name="Tim Harrington" userId="c9ef61428b357156" providerId="LiveId" clId="{1141CE89-BA64-4DC8-888E-9895BAFCB97A}" dt="2018-11-11T09:59:53.260" v="41"/>
          <ac:spMkLst>
            <pc:docMk/>
            <pc:sldMk cId="0" sldId="332"/>
            <ac:spMk id="3" creationId="{B4381467-1C94-4520-ACA3-A19875E798EC}"/>
          </ac:spMkLst>
        </pc:spChg>
        <pc:spChg chg="add del mod">
          <ac:chgData name="Tim Harrington" userId="c9ef61428b357156" providerId="LiveId" clId="{1141CE89-BA64-4DC8-888E-9895BAFCB97A}" dt="2018-11-11T10:00:39.508" v="50" actId="478"/>
          <ac:spMkLst>
            <pc:docMk/>
            <pc:sldMk cId="0" sldId="332"/>
            <ac:spMk id="7" creationId="{94B0AFCD-8166-4BAD-9A79-AC993EBA02BA}"/>
          </ac:spMkLst>
        </pc:spChg>
        <pc:spChg chg="del mod">
          <ac:chgData name="Tim Harrington" userId="c9ef61428b357156" providerId="LiveId" clId="{1141CE89-BA64-4DC8-888E-9895BAFCB97A}" dt="2018-11-11T09:59:20.122" v="15" actId="478"/>
          <ac:spMkLst>
            <pc:docMk/>
            <pc:sldMk cId="0" sldId="332"/>
            <ac:spMk id="24580" creationId="{58B1E97C-217C-431D-8AB2-1FEB1D82FF30}"/>
          </ac:spMkLst>
        </pc:spChg>
        <pc:spChg chg="del mod">
          <ac:chgData name="Tim Harrington" userId="c9ef61428b357156" providerId="LiveId" clId="{1141CE89-BA64-4DC8-888E-9895BAFCB97A}" dt="2018-11-11T09:59:43.807" v="39"/>
          <ac:spMkLst>
            <pc:docMk/>
            <pc:sldMk cId="0" sldId="332"/>
            <ac:spMk id="24581" creationId="{11ED23E5-A5EC-4ACB-822B-6E7A75BDC196}"/>
          </ac:spMkLst>
        </pc:spChg>
        <pc:spChg chg="mod">
          <ac:chgData name="Tim Harrington" userId="c9ef61428b357156" providerId="LiveId" clId="{1141CE89-BA64-4DC8-888E-9895BAFCB97A}" dt="2018-11-11T10:00:54.897" v="53" actId="20577"/>
          <ac:spMkLst>
            <pc:docMk/>
            <pc:sldMk cId="0" sldId="332"/>
            <ac:spMk id="24582" creationId="{1CAC50FF-5102-40AB-A096-EC7C7BF770B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564B0D9D-CC2F-49C4-901C-917D9CD1F257}"/>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7171" name="Rectangle 11">
            <a:extLst>
              <a:ext uri="{FF2B5EF4-FFF2-40B4-BE49-F238E27FC236}">
                <a16:creationId xmlns:a16="http://schemas.microsoft.com/office/drawing/2014/main" id="{31AED68F-3A45-4AAB-BEAB-2F4844AE388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CE427936-8466-4E71-9372-C467A0850574}" type="slidenum">
              <a:rPr lang="en-US" altLang="en-US" sz="2400" smtClean="0"/>
              <a:pPr>
                <a:spcBef>
                  <a:spcPct val="0"/>
                </a:spcBef>
                <a:buClrTx/>
                <a:buFontTx/>
                <a:buNone/>
              </a:pPr>
              <a:t>3</a:t>
            </a:fld>
            <a:endParaRPr lang="en-US" altLang="en-US" sz="2400"/>
          </a:p>
        </p:txBody>
      </p:sp>
      <p:sp>
        <p:nvSpPr>
          <p:cNvPr id="7172" name="Text Box 1">
            <a:extLst>
              <a:ext uri="{FF2B5EF4-FFF2-40B4-BE49-F238E27FC236}">
                <a16:creationId xmlns:a16="http://schemas.microsoft.com/office/drawing/2014/main" id="{A830E691-1D8F-4044-82B0-44EFCE12A42D}"/>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a:extLst>
              <a:ext uri="{FF2B5EF4-FFF2-40B4-BE49-F238E27FC236}">
                <a16:creationId xmlns:a16="http://schemas.microsoft.com/office/drawing/2014/main" id="{7250F045-374C-4CDE-BD24-49BA957100E8}"/>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ACCC17A-4F63-4159-97FD-5FB4013CE7F6}" type="slidenum">
              <a:rPr lang="en-US" altLang="en-US"/>
              <a:pPr algn="r" eaLnBrk="1" hangingPunct="1">
                <a:spcBef>
                  <a:spcPct val="0"/>
                </a:spcBef>
                <a:buClrTx/>
                <a:buFontTx/>
                <a:buNone/>
              </a:pPr>
              <a:t>3</a:t>
            </a:fld>
            <a:endParaRPr lang="en-US" altLang="en-US"/>
          </a:p>
        </p:txBody>
      </p:sp>
      <p:sp>
        <p:nvSpPr>
          <p:cNvPr id="7174" name="Text Box 3">
            <a:extLst>
              <a:ext uri="{FF2B5EF4-FFF2-40B4-BE49-F238E27FC236}">
                <a16:creationId xmlns:a16="http://schemas.microsoft.com/office/drawing/2014/main" id="{EDB1A22C-2714-424F-939A-534858EDF94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a:extLst>
              <a:ext uri="{FF2B5EF4-FFF2-40B4-BE49-F238E27FC236}">
                <a16:creationId xmlns:a16="http://schemas.microsoft.com/office/drawing/2014/main" id="{76922237-40BD-4300-898D-1922B5585E23}"/>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94BFBF4-56F1-4EFF-8EA6-C74EF8EE3419}"/>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9219" name="Rectangle 11">
            <a:extLst>
              <a:ext uri="{FF2B5EF4-FFF2-40B4-BE49-F238E27FC236}">
                <a16:creationId xmlns:a16="http://schemas.microsoft.com/office/drawing/2014/main" id="{91C28D62-700F-405B-867B-8936B4757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B1B21D4-4E84-41D7-B386-6FC67324E6A4}" type="slidenum">
              <a:rPr lang="en-US" altLang="en-US" sz="2400" smtClean="0"/>
              <a:pPr>
                <a:spcBef>
                  <a:spcPct val="0"/>
                </a:spcBef>
                <a:buClrTx/>
                <a:buFontTx/>
                <a:buNone/>
              </a:pPr>
              <a:t>4</a:t>
            </a:fld>
            <a:endParaRPr lang="en-US" altLang="en-US" sz="2400"/>
          </a:p>
        </p:txBody>
      </p:sp>
      <p:sp>
        <p:nvSpPr>
          <p:cNvPr id="9220" name="Text Box 1">
            <a:extLst>
              <a:ext uri="{FF2B5EF4-FFF2-40B4-BE49-F238E27FC236}">
                <a16:creationId xmlns:a16="http://schemas.microsoft.com/office/drawing/2014/main" id="{AF94A18D-8E4E-4493-93DB-23AE2C3E0A12}"/>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9221" name="Text Box 2">
            <a:extLst>
              <a:ext uri="{FF2B5EF4-FFF2-40B4-BE49-F238E27FC236}">
                <a16:creationId xmlns:a16="http://schemas.microsoft.com/office/drawing/2014/main" id="{A0D652E7-3C61-467E-8B86-2BEBB33FA5C4}"/>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9222" name="Text Box 3">
            <a:extLst>
              <a:ext uri="{FF2B5EF4-FFF2-40B4-BE49-F238E27FC236}">
                <a16:creationId xmlns:a16="http://schemas.microsoft.com/office/drawing/2014/main" id="{0B5392C6-18EC-4C5E-9612-B2214BEC23E3}"/>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9223" name="Text Box 4">
            <a:extLst>
              <a:ext uri="{FF2B5EF4-FFF2-40B4-BE49-F238E27FC236}">
                <a16:creationId xmlns:a16="http://schemas.microsoft.com/office/drawing/2014/main" id="{75AC8BE3-5C57-46DC-974F-233E9A6B0F2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68EC70C-2E24-4C8A-B37B-5D57E603AB8A}"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A1B6F530-E678-4D48-AE6A-C29E5C8DF2E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1267" name="Rectangle 11">
            <a:extLst>
              <a:ext uri="{FF2B5EF4-FFF2-40B4-BE49-F238E27FC236}">
                <a16:creationId xmlns:a16="http://schemas.microsoft.com/office/drawing/2014/main" id="{1BD795F9-1B0F-4462-90B3-D03E61D590C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AE25376-9324-43BF-8A67-1BC72BD62A1A}" type="slidenum">
              <a:rPr lang="en-US" altLang="en-US" sz="2400" smtClean="0"/>
              <a:pPr>
                <a:spcBef>
                  <a:spcPct val="0"/>
                </a:spcBef>
                <a:buClrTx/>
                <a:buFontTx/>
                <a:buNone/>
              </a:pPr>
              <a:t>5</a:t>
            </a:fld>
            <a:endParaRPr lang="en-US" altLang="en-US" sz="2400"/>
          </a:p>
        </p:txBody>
      </p:sp>
      <p:sp>
        <p:nvSpPr>
          <p:cNvPr id="11268" name="Text Box 1">
            <a:extLst>
              <a:ext uri="{FF2B5EF4-FFF2-40B4-BE49-F238E27FC236}">
                <a16:creationId xmlns:a16="http://schemas.microsoft.com/office/drawing/2014/main" id="{20D59F53-3437-48C2-B094-7D14230D1E47}"/>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a:extLst>
              <a:ext uri="{FF2B5EF4-FFF2-40B4-BE49-F238E27FC236}">
                <a16:creationId xmlns:a16="http://schemas.microsoft.com/office/drawing/2014/main" id="{DF2486C6-7641-4C4F-B3D4-611652CE014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F971760-387C-4497-877D-C594E0B7CE97}" type="slidenum">
              <a:rPr lang="en-US" altLang="en-US"/>
              <a:pPr algn="r" eaLnBrk="1" hangingPunct="1">
                <a:spcBef>
                  <a:spcPct val="0"/>
                </a:spcBef>
                <a:buClrTx/>
                <a:buFontTx/>
                <a:buNone/>
              </a:pPr>
              <a:t>5</a:t>
            </a:fld>
            <a:endParaRPr lang="en-US" altLang="en-US"/>
          </a:p>
        </p:txBody>
      </p:sp>
      <p:sp>
        <p:nvSpPr>
          <p:cNvPr id="11270" name="Text Box 3">
            <a:extLst>
              <a:ext uri="{FF2B5EF4-FFF2-40B4-BE49-F238E27FC236}">
                <a16:creationId xmlns:a16="http://schemas.microsoft.com/office/drawing/2014/main" id="{732766B5-4FE0-40E6-90DF-5CD694A4F87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a:extLst>
              <a:ext uri="{FF2B5EF4-FFF2-40B4-BE49-F238E27FC236}">
                <a16:creationId xmlns:a16="http://schemas.microsoft.com/office/drawing/2014/main" id="{0C8A6FFA-A0DC-4A59-B094-83A681EB476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8D53627D-5EBF-4F0D-9F01-4B88BEEA74A4}"/>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4339" name="Rectangle 11">
            <a:extLst>
              <a:ext uri="{FF2B5EF4-FFF2-40B4-BE49-F238E27FC236}">
                <a16:creationId xmlns:a16="http://schemas.microsoft.com/office/drawing/2014/main" id="{CF377C91-2B50-467B-BC28-2D938BD9C9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568C790-096F-44F2-9844-A00552FD5E94}" type="slidenum">
              <a:rPr lang="en-US" altLang="en-US" sz="2400" smtClean="0"/>
              <a:pPr>
                <a:spcBef>
                  <a:spcPct val="0"/>
                </a:spcBef>
                <a:buClrTx/>
                <a:buFontTx/>
                <a:buNone/>
              </a:pPr>
              <a:t>7</a:t>
            </a:fld>
            <a:endParaRPr lang="en-US" altLang="en-US" sz="2400"/>
          </a:p>
        </p:txBody>
      </p:sp>
      <p:sp>
        <p:nvSpPr>
          <p:cNvPr id="14340" name="Text Box 1">
            <a:extLst>
              <a:ext uri="{FF2B5EF4-FFF2-40B4-BE49-F238E27FC236}">
                <a16:creationId xmlns:a16="http://schemas.microsoft.com/office/drawing/2014/main" id="{F315C435-5D59-4607-BC24-165A4DBBCAA1}"/>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4341" name="Text Box 2">
            <a:extLst>
              <a:ext uri="{FF2B5EF4-FFF2-40B4-BE49-F238E27FC236}">
                <a16:creationId xmlns:a16="http://schemas.microsoft.com/office/drawing/2014/main" id="{8531264E-0A97-4076-A1DF-B3EB9D8B41FC}"/>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B217E21-96E0-4883-BDCC-2A52C199E287}" type="slidenum">
              <a:rPr lang="en-US" altLang="en-US"/>
              <a:pPr algn="r" eaLnBrk="1" hangingPunct="1">
                <a:spcBef>
                  <a:spcPct val="0"/>
                </a:spcBef>
                <a:buClrTx/>
                <a:buFontTx/>
                <a:buNone/>
              </a:pPr>
              <a:t>7</a:t>
            </a:fld>
            <a:endParaRPr lang="en-US" altLang="en-US"/>
          </a:p>
        </p:txBody>
      </p:sp>
      <p:sp>
        <p:nvSpPr>
          <p:cNvPr id="14342" name="Text Box 3">
            <a:extLst>
              <a:ext uri="{FF2B5EF4-FFF2-40B4-BE49-F238E27FC236}">
                <a16:creationId xmlns:a16="http://schemas.microsoft.com/office/drawing/2014/main" id="{A7629777-F245-4F8A-995F-C4B150DC45CC}"/>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4343" name="Text Box 4">
            <a:extLst>
              <a:ext uri="{FF2B5EF4-FFF2-40B4-BE49-F238E27FC236}">
                <a16:creationId xmlns:a16="http://schemas.microsoft.com/office/drawing/2014/main" id="{606592E9-8348-46B2-8194-AE38864C1199}"/>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5E3E3EBC-012A-4974-B1FE-BEC9B7B2926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52C63EDF-B74E-46E4-A5E5-8C498EE316B5}" type="slidenum">
              <a:rPr lang="en-US" altLang="en-US" sz="1300" smtClean="0">
                <a:solidFill>
                  <a:schemeClr val="tx1"/>
                </a:solidFill>
              </a:rPr>
              <a:pPr eaLnBrk="0" hangingPunct="0">
                <a:spcBef>
                  <a:spcPct val="0"/>
                </a:spcBef>
                <a:buClrTx/>
                <a:buFontTx/>
                <a:buNone/>
              </a:pPr>
              <a:t>9</a:t>
            </a:fld>
            <a:endParaRPr lang="en-US" altLang="en-US" sz="1300">
              <a:solidFill>
                <a:schemeClr val="tx1"/>
              </a:solidFill>
            </a:endParaRPr>
          </a:p>
        </p:txBody>
      </p:sp>
      <p:sp>
        <p:nvSpPr>
          <p:cNvPr id="17411" name="Rectangle 1026">
            <a:extLst>
              <a:ext uri="{FF2B5EF4-FFF2-40B4-BE49-F238E27FC236}">
                <a16:creationId xmlns:a16="http://schemas.microsoft.com/office/drawing/2014/main" id="{B1B960E5-1C45-4A87-BDB8-215FA1FFF80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17412" name="Rectangle 1027">
            <a:extLst>
              <a:ext uri="{FF2B5EF4-FFF2-40B4-BE49-F238E27FC236}">
                <a16:creationId xmlns:a16="http://schemas.microsoft.com/office/drawing/2014/main" id="{1E2A2E14-0182-47F1-8500-93A9925166A4}"/>
              </a:ext>
            </a:extLst>
          </p:cNvPr>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8116760F-80A0-4432-995E-36EFF08CB29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39C7B9F7-5149-4AAC-B7E8-709437E86353}" type="slidenum">
              <a:rPr lang="en-US" altLang="en-US" sz="1300" smtClean="0">
                <a:solidFill>
                  <a:schemeClr val="tx1"/>
                </a:solidFill>
              </a:rPr>
              <a:pPr eaLnBrk="0" hangingPunct="0">
                <a:spcBef>
                  <a:spcPct val="0"/>
                </a:spcBef>
                <a:buClrTx/>
                <a:buFontTx/>
                <a:buNone/>
              </a:pPr>
              <a:t>13</a:t>
            </a:fld>
            <a:endParaRPr lang="en-US" altLang="en-US" sz="1300">
              <a:solidFill>
                <a:schemeClr val="tx1"/>
              </a:solidFill>
            </a:endParaRPr>
          </a:p>
        </p:txBody>
      </p:sp>
      <p:sp>
        <p:nvSpPr>
          <p:cNvPr id="22531" name="Rectangle 2">
            <a:extLst>
              <a:ext uri="{FF2B5EF4-FFF2-40B4-BE49-F238E27FC236}">
                <a16:creationId xmlns:a16="http://schemas.microsoft.com/office/drawing/2014/main" id="{1386F86A-B88D-4F9E-8477-F98F6C43303C}"/>
              </a:ext>
            </a:extLst>
          </p:cNvPr>
          <p:cNvSpPr>
            <a:spLocks noGrp="1" noRot="1" noChangeAspect="1" noChangeArrowheads="1" noTextEdit="1"/>
          </p:cNvSpPr>
          <p:nvPr>
            <p:ph type="sldImg"/>
          </p:nvPr>
        </p:nvSpPr>
        <p:spPr>
          <a:xfrm>
            <a:off x="1131888" y="698500"/>
            <a:ext cx="4591050" cy="3443288"/>
          </a:xfrm>
          <a:ln/>
        </p:spPr>
      </p:sp>
      <p:sp>
        <p:nvSpPr>
          <p:cNvPr id="22532" name="Rectangle 3">
            <a:extLst>
              <a:ext uri="{FF2B5EF4-FFF2-40B4-BE49-F238E27FC236}">
                <a16:creationId xmlns:a16="http://schemas.microsoft.com/office/drawing/2014/main" id="{0F41C655-9B97-4D83-9EAA-2A4EB7636B6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658FA0F2-5318-49E1-83D0-0B52F7C2A19B}"/>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5603" name="Rectangle 11">
            <a:extLst>
              <a:ext uri="{FF2B5EF4-FFF2-40B4-BE49-F238E27FC236}">
                <a16:creationId xmlns:a16="http://schemas.microsoft.com/office/drawing/2014/main" id="{D1ACB8B9-9432-4200-BA98-6F34B48545B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75858176-4B09-4A77-A5C7-713156C11140}" type="slidenum">
              <a:rPr lang="en-US" altLang="en-US" sz="2400" smtClean="0"/>
              <a:pPr>
                <a:spcBef>
                  <a:spcPct val="0"/>
                </a:spcBef>
                <a:buClrTx/>
                <a:buFontTx/>
                <a:buNone/>
              </a:pPr>
              <a:t>15</a:t>
            </a:fld>
            <a:endParaRPr lang="en-US" altLang="en-US" sz="2400"/>
          </a:p>
        </p:txBody>
      </p:sp>
      <p:sp>
        <p:nvSpPr>
          <p:cNvPr id="22529" name="Text Box 1">
            <a:extLst>
              <a:ext uri="{FF2B5EF4-FFF2-40B4-BE49-F238E27FC236}">
                <a16:creationId xmlns:a16="http://schemas.microsoft.com/office/drawing/2014/main" id="{C4D8851A-5026-4A5B-8581-00C89FA415A6}"/>
              </a:ext>
            </a:extLst>
          </p:cNvPr>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a:extLst>
              <a:ext uri="{FF2B5EF4-FFF2-40B4-BE49-F238E27FC236}">
                <a16:creationId xmlns:a16="http://schemas.microsoft.com/office/drawing/2014/main" id="{14D88DB8-7163-446C-9941-CD3C3972539F}"/>
              </a:ext>
            </a:extLst>
          </p:cNvPr>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defRPr/>
            </a:pPr>
            <a:r>
              <a:rPr lang="en-US" altLang="en-US"/>
              <a:t>Page </a:t>
            </a:r>
            <a:fld id="{1DC0BF94-D95B-4567-8B1B-DB77FAEE9B3C}" type="slidenum">
              <a:rPr lang="en-US" altLang="en-US"/>
              <a:pPr algn="r" eaLnBrk="1" hangingPunct="1">
                <a:spcBef>
                  <a:spcPct val="0"/>
                </a:spcBef>
                <a:buClrTx/>
                <a:buFontTx/>
                <a:buNone/>
                <a:defRPr/>
              </a:pPr>
              <a:t>15</a:t>
            </a:fld>
            <a:endParaRPr lang="en-US" altLang="en-US"/>
          </a:p>
        </p:txBody>
      </p:sp>
      <p:sp>
        <p:nvSpPr>
          <p:cNvPr id="22531" name="Text Box 3">
            <a:extLst>
              <a:ext uri="{FF2B5EF4-FFF2-40B4-BE49-F238E27FC236}">
                <a16:creationId xmlns:a16="http://schemas.microsoft.com/office/drawing/2014/main" id="{326D4DAD-BAA5-4737-9461-52B5E961827D}"/>
              </a:ext>
            </a:extLst>
          </p:cNvPr>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a:extLst>
              <a:ext uri="{FF2B5EF4-FFF2-40B4-BE49-F238E27FC236}">
                <a16:creationId xmlns:a16="http://schemas.microsoft.com/office/drawing/2014/main" id="{A3D29999-70EA-4899-A0B7-E64BDEE1EF70}"/>
              </a:ext>
            </a:extLst>
          </p:cNvPr>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defRPr/>
            </a:pPr>
            <a:endParaRPr lang="en-US" altLang="en-US" dirty="0">
              <a:ea typeface="MS PGothic"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500563"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15-18-0532-00-004z</a:t>
            </a:r>
          </a:p>
        </p:txBody>
      </p:sp>
      <p:sp>
        <p:nvSpPr>
          <p:cNvPr id="1027" name="Line 2">
            <a:extLst>
              <a:ext uri="{FF2B5EF4-FFF2-40B4-BE49-F238E27FC236}">
                <a16:creationId xmlns:a16="http://schemas.microsoft.com/office/drawing/2014/main" id="{D2FC3647-20DC-4DB4-B173-3CB445227820}"/>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2018</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5-18-0513-01-004z-tg4z-agenda-nov-201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Opening Report for November 2018</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November 2018</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Tim@UWBAlliance.org</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Tim@UWBAlliance.org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Get things done</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a:extLst>
              <a:ext uri="{FF2B5EF4-FFF2-40B4-BE49-F238E27FC236}">
                <a16:creationId xmlns:a16="http://schemas.microsoft.com/office/drawing/2014/main" id="{C5255663-AD88-437A-BF9F-9A684C305B2D}"/>
              </a:ext>
            </a:extLst>
          </p:cNvPr>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18435" name="Rectangle 1027">
            <a:extLst>
              <a:ext uri="{FF2B5EF4-FFF2-40B4-BE49-F238E27FC236}">
                <a16:creationId xmlns:a16="http://schemas.microsoft.com/office/drawing/2014/main" id="{02D5BA60-5CD7-489E-827F-406B61AEC136}"/>
              </a:ext>
            </a:extLst>
          </p:cNvPr>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5" name="Text Box 2">
            <a:extLst>
              <a:ext uri="{FF2B5EF4-FFF2-40B4-BE49-F238E27FC236}">
                <a16:creationId xmlns:a16="http://schemas.microsoft.com/office/drawing/2014/main" id="{B866F506-9CB7-4178-9284-654A1778899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45A3B7-6AC0-4067-8E39-0FD00CABD223}"/>
              </a:ext>
            </a:extLst>
          </p:cNvPr>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19459" name="Rectangle 3">
            <a:extLst>
              <a:ext uri="{FF2B5EF4-FFF2-40B4-BE49-F238E27FC236}">
                <a16:creationId xmlns:a16="http://schemas.microsoft.com/office/drawing/2014/main" id="{5A278081-5D15-4FCC-BB2D-807812C1E27C}"/>
              </a:ext>
            </a:extLst>
          </p:cNvPr>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19461" name="Rectangle 7">
            <a:extLst>
              <a:ext uri="{FF2B5EF4-FFF2-40B4-BE49-F238E27FC236}">
                <a16:creationId xmlns:a16="http://schemas.microsoft.com/office/drawing/2014/main" id="{B38E0EF6-41FC-4C7F-9982-E3980418E43B}"/>
              </a:ext>
            </a:extLst>
          </p:cNvPr>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a:extLst>
              <a:ext uri="{FF2B5EF4-FFF2-40B4-BE49-F238E27FC236}">
                <a16:creationId xmlns:a16="http://schemas.microsoft.com/office/drawing/2014/main" id="{4604A409-9CD2-4739-800E-988F20087D2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a:extLst>
              <a:ext uri="{FF2B5EF4-FFF2-40B4-BE49-F238E27FC236}">
                <a16:creationId xmlns:a16="http://schemas.microsoft.com/office/drawing/2014/main" id="{0EF0BACF-772C-47E5-95ED-5A36D811FC25}"/>
              </a:ext>
            </a:extLst>
          </p:cNvPr>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0483" name="Rectangle 1027">
            <a:extLst>
              <a:ext uri="{FF2B5EF4-FFF2-40B4-BE49-F238E27FC236}">
                <a16:creationId xmlns:a16="http://schemas.microsoft.com/office/drawing/2014/main" id="{8F393F2D-B9C8-437D-ACF0-C810E62BBCF4}"/>
              </a:ext>
            </a:extLst>
          </p:cNvPr>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5" name="Text Box 2">
            <a:extLst>
              <a:ext uri="{FF2B5EF4-FFF2-40B4-BE49-F238E27FC236}">
                <a16:creationId xmlns:a16="http://schemas.microsoft.com/office/drawing/2014/main" id="{98ED7914-7946-4B0D-9D81-9B31D0690EA5}"/>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dirty="0">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71E721D-CEAA-4EFC-808F-CF05FB22D35C}"/>
              </a:ext>
            </a:extLst>
          </p:cNvPr>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21507" name="Rectangle 3">
            <a:extLst>
              <a:ext uri="{FF2B5EF4-FFF2-40B4-BE49-F238E27FC236}">
                <a16:creationId xmlns:a16="http://schemas.microsoft.com/office/drawing/2014/main" id="{2F9791AB-5D38-4E4B-B2D2-A3C3EF2F10E5}"/>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21508" name="Rectangle 4">
            <a:extLst>
              <a:ext uri="{FF2B5EF4-FFF2-40B4-BE49-F238E27FC236}">
                <a16:creationId xmlns:a16="http://schemas.microsoft.com/office/drawing/2014/main" id="{FE99AF2B-56FF-4C7D-9441-D52A3F4FB8D6}"/>
              </a:ext>
            </a:extLst>
          </p:cNvPr>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6" name="Text Box 2">
            <a:extLst>
              <a:ext uri="{FF2B5EF4-FFF2-40B4-BE49-F238E27FC236}">
                <a16:creationId xmlns:a16="http://schemas.microsoft.com/office/drawing/2014/main" id="{E7F0A9B7-2DEA-4A90-B796-040638EE863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dirty="0">
              <a:latin typeface="Times New Roman" panose="02020603050405020304" pitchFamily="18"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5F0322-AB35-4EDB-8176-C683BD0EB644}"/>
              </a:ext>
            </a:extLst>
          </p:cNvPr>
          <p:cNvSpPr>
            <a:spLocks noGrp="1"/>
          </p:cNvSpPr>
          <p:nvPr>
            <p:ph type="title"/>
          </p:nvPr>
        </p:nvSpPr>
        <p:spPr/>
        <p:txBody>
          <a:bodyPr/>
          <a:lstStyle/>
          <a:p>
            <a:r>
              <a:rPr lang="en-US" dirty="0"/>
              <a:t>Progress from September</a:t>
            </a:r>
          </a:p>
        </p:txBody>
      </p:sp>
      <p:sp>
        <p:nvSpPr>
          <p:cNvPr id="5" name="Content Placeholder 4">
            <a:extLst>
              <a:ext uri="{FF2B5EF4-FFF2-40B4-BE49-F238E27FC236}">
                <a16:creationId xmlns:a16="http://schemas.microsoft.com/office/drawing/2014/main" id="{D4ADDF1A-3FA8-49CF-B639-0978651AF68D}"/>
              </a:ext>
            </a:extLst>
          </p:cNvPr>
          <p:cNvSpPr>
            <a:spLocks noGrp="1"/>
          </p:cNvSpPr>
          <p:nvPr>
            <p:ph idx="1"/>
          </p:nvPr>
        </p:nvSpPr>
        <p:spPr/>
        <p:txBody>
          <a:bodyPr/>
          <a:lstStyle/>
          <a:p>
            <a:r>
              <a:rPr lang="en-US" sz="2000" dirty="0">
                <a:latin typeface="+mj-lt"/>
              </a:rPr>
              <a:t>Accepted document 15-18-0477-00-004z-hrp-uwb-phy-enhanced-mode-consensus based on document </a:t>
            </a:r>
            <a:r>
              <a:rPr lang="en-IE" sz="2000" dirty="0">
                <a:latin typeface="+mj-lt"/>
              </a:rPr>
              <a:t>15-18-0375-00 to extend the baseline for the HRP enhancements.</a:t>
            </a:r>
          </a:p>
          <a:p>
            <a:endParaRPr lang="en-IE" sz="2000" dirty="0">
              <a:latin typeface="+mj-lt"/>
            </a:endParaRPr>
          </a:p>
          <a:p>
            <a:r>
              <a:rPr lang="en-US" sz="2000" dirty="0" err="1">
                <a:latin typeface="+mj-lt"/>
              </a:rPr>
              <a:t>Acepted</a:t>
            </a:r>
            <a:r>
              <a:rPr lang="en-US" sz="2000" dirty="0">
                <a:latin typeface="+mj-lt"/>
              </a:rPr>
              <a:t> document 15-18-0458-00-004z-inclusion-of-uwb-secure-service-information-element into the HRP Baseline draft document 15-18-0477-00-004z to extend the baseline for the HRP enhancements.</a:t>
            </a:r>
          </a:p>
          <a:p>
            <a:endParaRPr lang="en-US" sz="2000" dirty="0">
              <a:latin typeface="+mj-lt"/>
            </a:endParaRPr>
          </a:p>
          <a:p>
            <a:r>
              <a:rPr lang="en-US" sz="2000" dirty="0">
                <a:latin typeface="+mj-lt"/>
              </a:rPr>
              <a:t>Accepted motion to include document 15-18-0408-01-004z-spectrum-sharing-and-payload-capacity and 15-18-0432-01-004z-suggested-changes-to-include-ch-3-for-enhancing-lrp-uwb into the baseline LRP draft</a:t>
            </a:r>
            <a:r>
              <a:rPr lang="en-IE" sz="2000" dirty="0">
                <a:latin typeface="+mj-lt"/>
              </a:rPr>
              <a:t>.</a:t>
            </a:r>
          </a:p>
          <a:p>
            <a:r>
              <a:rPr lang="en-IE" sz="2000" dirty="0">
                <a:latin typeface="+mj-lt"/>
              </a:rPr>
              <a:t>Set schedule for draft </a:t>
            </a:r>
            <a:r>
              <a:rPr lang="en-IE" sz="2000">
                <a:latin typeface="+mj-lt"/>
              </a:rPr>
              <a:t>editing sessions</a:t>
            </a:r>
            <a:endParaRPr lang="en-IE" sz="2000" dirty="0">
              <a:latin typeface="+mj-lt"/>
            </a:endParaRPr>
          </a:p>
          <a:p>
            <a:pPr marL="0" indent="0">
              <a:buNone/>
            </a:pPr>
            <a:endParaRPr lang="en-US" sz="2000" dirty="0">
              <a:latin typeface="Arial" charset="0"/>
            </a:endParaRPr>
          </a:p>
          <a:p>
            <a:endParaRPr lang="en-US" sz="2000" dirty="0">
              <a:latin typeface="Arial" charset="0"/>
            </a:endParaRPr>
          </a:p>
          <a:p>
            <a:endParaRPr lang="en-US" sz="2000" dirty="0">
              <a:latin typeface="Arial" charset="0"/>
            </a:endParaRPr>
          </a:p>
        </p:txBody>
      </p:sp>
      <p:sp>
        <p:nvSpPr>
          <p:cNvPr id="7" name="Text Box 2">
            <a:extLst>
              <a:ext uri="{FF2B5EF4-FFF2-40B4-BE49-F238E27FC236}">
                <a16:creationId xmlns:a16="http://schemas.microsoft.com/office/drawing/2014/main" id="{5BCE5A47-957A-4BE9-8492-DDF7E33CCC9D}"/>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14</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2324267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a:extLst>
              <a:ext uri="{FF2B5EF4-FFF2-40B4-BE49-F238E27FC236}">
                <a16:creationId xmlns:a16="http://schemas.microsoft.com/office/drawing/2014/main" id="{C81B33E6-45F0-4B04-BA48-16230D2921D9}"/>
              </a:ext>
            </a:extLst>
          </p:cNvPr>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a:extLst>
              <a:ext uri="{FF2B5EF4-FFF2-40B4-BE49-F238E27FC236}">
                <a16:creationId xmlns:a16="http://schemas.microsoft.com/office/drawing/2014/main" id="{C5B968DA-7A29-4EE1-8147-83B44D9DD050}"/>
              </a:ext>
            </a:extLst>
          </p:cNvPr>
          <p:cNvSpPr txBox="1">
            <a:spLocks noChangeArrowheads="1"/>
          </p:cNvSpPr>
          <p:nvPr/>
        </p:nvSpPr>
        <p:spPr bwMode="auto">
          <a:xfrm>
            <a:off x="381000" y="1524000"/>
            <a:ext cx="8277225" cy="4195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defRP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defRP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defRPr/>
            </a:pPr>
            <a:r>
              <a:rPr lang="en-US" altLang="en-US" sz="2400" dirty="0">
                <a:solidFill>
                  <a:srgbClr val="000000"/>
                </a:solidFill>
              </a:rPr>
              <a:t>September 2018 </a:t>
            </a:r>
            <a:r>
              <a:rPr lang="mr-IN" altLang="en-US" sz="2400" dirty="0">
                <a:solidFill>
                  <a:srgbClr val="000000"/>
                </a:solidFill>
              </a:rPr>
              <a:t>–</a:t>
            </a:r>
            <a:r>
              <a:rPr lang="en-US" altLang="en-US" sz="2400" dirty="0">
                <a:solidFill>
                  <a:srgbClr val="000000"/>
                </a:solidFill>
              </a:rPr>
              <a:t>Drafting using merged baselines</a:t>
            </a:r>
          </a:p>
          <a:p>
            <a:pPr marL="800100" indent="-457200" eaLnBrk="1" hangingPunct="1">
              <a:spcBef>
                <a:spcPts val="375"/>
              </a:spcBef>
              <a:buSzPct val="100000"/>
              <a:buFont typeface="Arial" panose="020B0604020202020204" pitchFamily="34" charset="0"/>
              <a:buChar char="•"/>
              <a:defRPr/>
            </a:pPr>
            <a:r>
              <a:rPr lang="en-US" altLang="en-US" sz="2400" dirty="0">
                <a:solidFill>
                  <a:srgbClr val="000000"/>
                </a:solidFill>
                <a:highlight>
                  <a:srgbClr val="FFFF00"/>
                </a:highlight>
              </a:rPr>
              <a:t>November 2018 – Complete drafting - 1</a:t>
            </a:r>
            <a:r>
              <a:rPr lang="en-US" altLang="en-US" sz="2400" baseline="30000" dirty="0">
                <a:solidFill>
                  <a:srgbClr val="000000"/>
                </a:solidFill>
                <a:highlight>
                  <a:srgbClr val="FFFF00"/>
                </a:highlight>
              </a:rPr>
              <a:t>st</a:t>
            </a:r>
            <a:r>
              <a:rPr lang="en-US" altLang="en-US" sz="2400" dirty="0">
                <a:solidFill>
                  <a:srgbClr val="000000"/>
                </a:solidFill>
                <a:highlight>
                  <a:srgbClr val="FFFF00"/>
                </a:highlight>
              </a:rPr>
              <a:t> letter ballot</a:t>
            </a:r>
          </a:p>
          <a:p>
            <a:pPr marL="800100" indent="-457200" eaLnBrk="1" hangingPunct="1">
              <a:spcBef>
                <a:spcPts val="375"/>
              </a:spcBef>
              <a:buSzPct val="100000"/>
              <a:buFont typeface="Arial" panose="020B0604020202020204" pitchFamily="34" charset="0"/>
              <a:buChar char="•"/>
              <a:defRPr/>
            </a:pPr>
            <a:r>
              <a:rPr lang="en-US" altLang="en-US" sz="2400" dirty="0">
                <a:solidFill>
                  <a:srgbClr val="000000"/>
                </a:solidFill>
              </a:rPr>
              <a:t>January 2019 – Comment Resolution – Recirculation ballot</a:t>
            </a:r>
          </a:p>
          <a:p>
            <a:pPr marL="800100" indent="-457200" eaLnBrk="1" hangingPunct="1">
              <a:spcBef>
                <a:spcPts val="375"/>
              </a:spcBef>
              <a:buSzPct val="100000"/>
              <a:buFont typeface="Arial" panose="020B0604020202020204" pitchFamily="34" charset="0"/>
              <a:buChar char="•"/>
              <a:defRPr/>
            </a:pPr>
            <a:r>
              <a:rPr lang="en-US" altLang="en-US" sz="2400" dirty="0">
                <a:solidFill>
                  <a:srgbClr val="000000"/>
                </a:solidFill>
              </a:rPr>
              <a:t>March 2019 – Comment Resolution – Start Sponsor ballot</a:t>
            </a:r>
          </a:p>
          <a:p>
            <a:pPr marL="800100" indent="-457200" eaLnBrk="1" hangingPunct="1">
              <a:spcBef>
                <a:spcPts val="375"/>
              </a:spcBef>
              <a:buSzPct val="100000"/>
              <a:buFont typeface="Arial" panose="020B0604020202020204" pitchFamily="34" charset="0"/>
              <a:buChar char="•"/>
              <a:defRPr/>
            </a:pPr>
            <a:r>
              <a:rPr lang="en-US" altLang="en-US" sz="2400" dirty="0">
                <a:solidFill>
                  <a:srgbClr val="000000"/>
                </a:solidFill>
              </a:rPr>
              <a:t>May 2019 – Comment Resolution – Forward to </a:t>
            </a:r>
            <a:r>
              <a:rPr lang="en-US" altLang="en-US" sz="2400" dirty="0" err="1">
                <a:solidFill>
                  <a:srgbClr val="000000"/>
                </a:solidFill>
              </a:rPr>
              <a:t>RevCom</a:t>
            </a:r>
            <a:endParaRPr lang="en-US" altLang="en-US" sz="2400" dirty="0">
              <a:solidFill>
                <a:srgbClr val="000000"/>
              </a:solidFill>
            </a:endParaRPr>
          </a:p>
          <a:p>
            <a:pPr marL="800100" indent="-457200" eaLnBrk="1" hangingPunct="1">
              <a:spcBef>
                <a:spcPts val="375"/>
              </a:spcBef>
              <a:buSzPct val="100000"/>
              <a:buFont typeface="Arial" panose="020B0604020202020204" pitchFamily="34" charset="0"/>
              <a:buChar char="•"/>
              <a:defRPr/>
            </a:pPr>
            <a:endParaRPr lang="en-US" altLang="en-US" sz="2400" dirty="0">
              <a:solidFill>
                <a:srgbClr val="000000"/>
              </a:solidFill>
            </a:endParaRPr>
          </a:p>
          <a:p>
            <a:pPr marL="800100" indent="-457200" eaLnBrk="1" hangingPunct="1">
              <a:spcBef>
                <a:spcPts val="375"/>
              </a:spcBef>
              <a:buSzPct val="100000"/>
              <a:buFont typeface="Arial" panose="020B0604020202020204" pitchFamily="34" charset="0"/>
              <a:buChar char="•"/>
              <a:defRPr/>
            </a:pPr>
            <a:r>
              <a:rPr lang="en-US" altLang="en-US" sz="2400" dirty="0">
                <a:solidFill>
                  <a:srgbClr val="000000"/>
                </a:solidFill>
              </a:rPr>
              <a:t>NOTE: 802.11ax coexistence could cause a plan “B”</a:t>
            </a:r>
          </a:p>
          <a:p>
            <a:pPr marL="800100" indent="-457200" eaLnBrk="1" hangingPunct="1">
              <a:spcBef>
                <a:spcPts val="375"/>
              </a:spcBef>
              <a:buSzPct val="100000"/>
              <a:buFont typeface="Arial" panose="020B0604020202020204" pitchFamily="34" charset="0"/>
              <a:buChar char="•"/>
              <a:defRPr/>
            </a:pPr>
            <a:endParaRPr lang="en-US" altLang="en-US" sz="2400" dirty="0">
              <a:solidFill>
                <a:srgbClr val="000000"/>
              </a:solidFill>
            </a:endParaRPr>
          </a:p>
        </p:txBody>
      </p:sp>
      <p:sp>
        <p:nvSpPr>
          <p:cNvPr id="24582" name="Slide Number Placeholder 5">
            <a:extLst>
              <a:ext uri="{FF2B5EF4-FFF2-40B4-BE49-F238E27FC236}">
                <a16:creationId xmlns:a16="http://schemas.microsoft.com/office/drawing/2014/main" id="{1CAC50FF-5102-40AB-A096-EC7C7BF770B6}"/>
              </a:ext>
            </a:extLst>
          </p:cNvPr>
          <p:cNvSpPr>
            <a:spLocks noGrp="1" noChangeArrowheads="1"/>
          </p:cNvSpPr>
          <p:nvPr>
            <p:ph type="sldNum" sz="quarter" idx="10"/>
          </p:nvPr>
        </p:nvSpPr>
        <p:spPr/>
        <p:txBody>
          <a:bodyPr/>
          <a:lstStyle/>
          <a:p>
            <a:r>
              <a:rPr lang="en-US" altLang="ko-KR" dirty="0"/>
              <a:t>Slide 15</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ctrTitle"/>
          </p:nvPr>
        </p:nvSpPr>
        <p:spPr/>
        <p:txBody>
          <a:bodyPr/>
          <a:lstStyle/>
          <a:p>
            <a:r>
              <a:rPr lang="en-US" altLang="en-US"/>
              <a:t>Sign In for attendance </a:t>
            </a:r>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dirty="0">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a16="http://schemas.microsoft.com/office/drawing/2014/main" id="{EDE56A87-F699-425A-AC28-19384187EE5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05DB4A21-3B7B-4CE3-933E-1EC0461F96C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7" name="Text Box 2">
            <a:extLst>
              <a:ext uri="{FF2B5EF4-FFF2-40B4-BE49-F238E27FC236}">
                <a16:creationId xmlns:a16="http://schemas.microsoft.com/office/drawing/2014/main" id="{E15F4559-3041-4E53-9CC5-48D9065D30B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83238C-7D0F-4E21-A7DE-22D581249439}"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8" name="Text Box 3">
            <a:extLst>
              <a:ext uri="{FF2B5EF4-FFF2-40B4-BE49-F238E27FC236}">
                <a16:creationId xmlns:a16="http://schemas.microsoft.com/office/drawing/2014/main" id="{8DFC2844-1B8A-42C0-9E47-EC087B58EF1A}"/>
              </a:ext>
            </a:extLst>
          </p:cNvPr>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 Scope</a:t>
            </a:r>
          </a:p>
        </p:txBody>
      </p:sp>
      <p:sp>
        <p:nvSpPr>
          <p:cNvPr id="6149" name="Text Box 4">
            <a:extLst>
              <a:ext uri="{FF2B5EF4-FFF2-40B4-BE49-F238E27FC236}">
                <a16:creationId xmlns:a16="http://schemas.microsoft.com/office/drawing/2014/main" id="{220F50BE-836E-4D32-B0DC-FE1E1939F02E}"/>
              </a:ext>
            </a:extLst>
          </p:cNvPr>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US" altLang="en-US" sz="2400">
                <a:latin typeface="Times New Roman" panose="02020603050405020304" pitchFamily="18" charset="0"/>
                <a:cs typeface="Times New Roman" panose="02020603050405020304" pitchFamily="18" charset="0"/>
              </a:rPr>
              <a:t>This amendment enhances the HRP and LRP UWB PHYs and associated ranging techniques. Areas of enhancement include additional coding and preamble options, improvements to existing modulations to increase the integrity and accuracy of the ranging measurements, and additional information element definitions to facilitate ranging information exchange. The amendment defines MAC changes to support these PHY enhancements. Typical range of the radio is up to 100 meters.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42ED94D4-5372-4E64-8C4B-395B4F36799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BCDF809-5189-45BE-B0AF-73B8C3A9A8C6}"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5" name="Text Box 2">
            <a:extLst>
              <a:ext uri="{FF2B5EF4-FFF2-40B4-BE49-F238E27FC236}">
                <a16:creationId xmlns:a16="http://schemas.microsoft.com/office/drawing/2014/main" id="{EC72A1EA-39EC-43EE-BAB9-6431309E416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CD1DDEF-AD7A-4BF0-A197-70D49507D4D9}"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6" name="Text Box 3">
            <a:extLst>
              <a:ext uri="{FF2B5EF4-FFF2-40B4-BE49-F238E27FC236}">
                <a16:creationId xmlns:a16="http://schemas.microsoft.com/office/drawing/2014/main" id="{6C37679C-4A03-43C7-A33E-02588103B030}"/>
              </a:ext>
            </a:extLst>
          </p:cNvPr>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EIR Officers</a:t>
            </a:r>
          </a:p>
        </p:txBody>
      </p:sp>
      <p:sp>
        <p:nvSpPr>
          <p:cNvPr id="8197" name="Text Box 4">
            <a:extLst>
              <a:ext uri="{FF2B5EF4-FFF2-40B4-BE49-F238E27FC236}">
                <a16:creationId xmlns:a16="http://schemas.microsoft.com/office/drawing/2014/main" id="{FE676C21-4458-469E-BF8C-5A9CC9DFD8A4}"/>
              </a:ext>
            </a:extLst>
          </p:cNvPr>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Tim Harrington, UWB Alliance</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Vice Chair and Secretary:	Benjamin A. Rolfe, UWB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0620BC01-FA7F-47E4-B122-6A825C4EC2FD}"/>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14954CB-4F12-4F71-9BC2-7DA9F788434B}"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0243" name="Text Box 2">
            <a:extLst>
              <a:ext uri="{FF2B5EF4-FFF2-40B4-BE49-F238E27FC236}">
                <a16:creationId xmlns:a16="http://schemas.microsoft.com/office/drawing/2014/main" id="{B6D0CEA0-068D-4A34-9461-E81B7F349C9B}"/>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4C08E268-0E4F-4300-A817-0DB88F0F0845}"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0244" name="Text Box 3">
            <a:extLst>
              <a:ext uri="{FF2B5EF4-FFF2-40B4-BE49-F238E27FC236}">
                <a16:creationId xmlns:a16="http://schemas.microsoft.com/office/drawing/2014/main" id="{A13656BA-E6FE-4D39-B36E-30CC55F5D6E3}"/>
              </a:ext>
            </a:extLst>
          </p:cNvPr>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GB" altLang="en-US" sz="4000">
                <a:latin typeface="Times New Roman" panose="02020603050405020304" pitchFamily="18" charset="0"/>
              </a:rPr>
              <a:t>Meeting Goals</a:t>
            </a:r>
          </a:p>
        </p:txBody>
      </p:sp>
      <p:sp>
        <p:nvSpPr>
          <p:cNvPr id="12293" name="Rectangle 4">
            <a:extLst>
              <a:ext uri="{FF2B5EF4-FFF2-40B4-BE49-F238E27FC236}">
                <a16:creationId xmlns:a16="http://schemas.microsoft.com/office/drawing/2014/main" id="{CFEBF262-3F24-43A9-BB33-4FA8B11D4E16}"/>
              </a:ext>
            </a:extLst>
          </p:cNvPr>
          <p:cNvSpPr>
            <a:spLocks noChangeArrowheads="1"/>
          </p:cNvSpPr>
          <p:nvPr/>
        </p:nvSpPr>
        <p:spPr bwMode="auto">
          <a:xfrm>
            <a:off x="609600" y="1524000"/>
            <a:ext cx="8077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buFont typeface="Wingdings" panose="05000000000000000000" pitchFamily="2" charset="2"/>
              <a:buChar char=""/>
              <a:defRPr/>
            </a:pPr>
            <a:r>
              <a:rPr lang="en-GB" altLang="en-US" sz="2800" dirty="0">
                <a:solidFill>
                  <a:srgbClr val="000000"/>
                </a:solidFill>
              </a:rPr>
              <a:t>Draft contribution to 802.18  for 802 comments to 6 GHz NPRM  </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Receive and review contributions of potential enhancements to Baseline Draft of LRP and HRP</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Evaluate enhancements and execute opportunities to merge contributions </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Continue drafting amendments to 802.15.4z</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IEEE 802.11ax coexistence?</a:t>
            </a:r>
          </a:p>
          <a:p>
            <a:pPr marL="0" indent="0" eaLnBrk="1" hangingPunct="1">
              <a:buClr>
                <a:srgbClr val="FF0000"/>
              </a:buClr>
              <a:buSzPct val="100000"/>
              <a:defRPr/>
            </a:pPr>
            <a:endParaRPr lang="en-GB" altLang="en-US" sz="2800" dirty="0">
              <a:solidFill>
                <a:srgbClr val="000000"/>
              </a:solidFill>
            </a:endParaRPr>
          </a:p>
          <a:p>
            <a:pPr eaLnBrk="1" hangingPunct="1">
              <a:buClr>
                <a:srgbClr val="FF0000"/>
              </a:buClr>
              <a:buSzPct val="100000"/>
              <a:buFont typeface="Wingdings" panose="05000000000000000000" pitchFamily="2" charset="2"/>
              <a:buChar char=""/>
              <a:defRPr/>
            </a:pPr>
            <a:endParaRPr lang="en-GB" altLang="en-US" sz="2800" dirty="0">
              <a:solidFill>
                <a:srgbClr val="000000"/>
              </a:solidFill>
            </a:endParaRPr>
          </a:p>
          <a:p>
            <a:pPr marL="0" indent="0" eaLnBrk="1" hangingPunct="1">
              <a:buClr>
                <a:srgbClr val="FF0000"/>
              </a:buClr>
              <a:buSzPct val="100000"/>
              <a:defRPr/>
            </a:pPr>
            <a:endParaRPr lang="en-GB" altLang="en-US" sz="2800" dirty="0">
              <a:solidFill>
                <a:srgbClr val="000000"/>
              </a:solidFill>
            </a:endParaRPr>
          </a:p>
          <a:p>
            <a:pPr eaLnBrk="1" hangingPunct="1">
              <a:buSzPct val="100000"/>
              <a:defRPr/>
            </a:pPr>
            <a:endParaRPr lang="en-GB" altLang="en-US" sz="2400" dirty="0">
              <a:solidFill>
                <a:schemeClr val="tx1"/>
              </a:solidFill>
            </a:endParaRPr>
          </a:p>
          <a:p>
            <a:pPr eaLnBrk="1" hangingPunct="1">
              <a:buSzPct val="100000"/>
              <a:defRPr/>
            </a:pPr>
            <a:endParaRPr lang="en-GB" altLang="en-US" sz="24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a:t>4z-EIR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603017340"/>
              </p:ext>
            </p:extLst>
          </p:nvPr>
        </p:nvGraphicFramePr>
        <p:xfrm>
          <a:off x="609600" y="1371600"/>
          <a:ext cx="7772400" cy="2200275"/>
        </p:xfrm>
        <a:graphic>
          <a:graphicData uri="http://schemas.openxmlformats.org/drawingml/2006/table">
            <a:tbl>
              <a:tblPr/>
              <a:tblGrid>
                <a:gridCol w="1554163">
                  <a:extLst>
                    <a:ext uri="{9D8B030D-6E8A-4147-A177-3AD203B41FA5}">
                      <a16:colId xmlns:a16="http://schemas.microsoft.com/office/drawing/2014/main" val="3549254852"/>
                    </a:ext>
                  </a:extLst>
                </a:gridCol>
                <a:gridCol w="1554162">
                  <a:extLst>
                    <a:ext uri="{9D8B030D-6E8A-4147-A177-3AD203B41FA5}">
                      <a16:colId xmlns:a16="http://schemas.microsoft.com/office/drawing/2014/main" val="3324392173"/>
                    </a:ext>
                  </a:extLst>
                </a:gridCol>
                <a:gridCol w="1555750">
                  <a:extLst>
                    <a:ext uri="{9D8B030D-6E8A-4147-A177-3AD203B41FA5}">
                      <a16:colId xmlns:a16="http://schemas.microsoft.com/office/drawing/2014/main" val="2032698531"/>
                    </a:ext>
                  </a:extLst>
                </a:gridCol>
                <a:gridCol w="1554163">
                  <a:extLst>
                    <a:ext uri="{9D8B030D-6E8A-4147-A177-3AD203B41FA5}">
                      <a16:colId xmlns:a16="http://schemas.microsoft.com/office/drawing/2014/main" val="389132739"/>
                    </a:ext>
                  </a:extLst>
                </a:gridCol>
                <a:gridCol w="1554162">
                  <a:extLst>
                    <a:ext uri="{9D8B030D-6E8A-4147-A177-3AD203B41FA5}">
                      <a16:colId xmlns:a16="http://schemas.microsoft.com/office/drawing/2014/main" val="1788295650"/>
                    </a:ext>
                  </a:extLst>
                </a:gridCol>
              </a:tblGrid>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p:txBody>
          <a:bodyPr/>
          <a:lstStyle/>
          <a:p>
            <a:r>
              <a:rPr lang="en-US" altLang="en-US"/>
              <a:t>Slide </a:t>
            </a:r>
            <a:fld id="{FB6C495E-B919-439A-8AAA-BBB26C828632}" type="slidenum">
              <a:rPr lang="en-US" altLang="en-US" smtClean="0"/>
              <a:pPr/>
              <a:t>6</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Don Sturek, Itron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0E7B68B8-591F-4B59-8C53-A1B4F2C82BD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958CC4F-A81A-4C8E-9AD1-011FF02CBCEA}"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3315" name="Text Box 2">
            <a:extLst>
              <a:ext uri="{FF2B5EF4-FFF2-40B4-BE49-F238E27FC236}">
                <a16:creationId xmlns:a16="http://schemas.microsoft.com/office/drawing/2014/main" id="{5E3D6736-4FD9-4501-965E-9CF49D2C5FD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783EAE-F9A9-4CCF-ABBB-8F3CF96C95B9}"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3316" name="Rectangle 4">
            <a:extLst>
              <a:ext uri="{FF2B5EF4-FFF2-40B4-BE49-F238E27FC236}">
                <a16:creationId xmlns:a16="http://schemas.microsoft.com/office/drawing/2014/main" id="{64E636A1-4FC6-4D1D-9DD2-1890F648041E}"/>
              </a:ext>
            </a:extLst>
          </p:cNvPr>
          <p:cNvSpPr>
            <a:spLocks noChangeArrowheads="1"/>
          </p:cNvSpPr>
          <p:nvPr/>
        </p:nvSpPr>
        <p:spPr bwMode="auto">
          <a:xfrm>
            <a:off x="609600" y="20574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marL="533400" indent="-525463">
              <a:spcBef>
                <a:spcPts val="8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3200">
                <a:solidFill>
                  <a:srgbClr val="000000"/>
                </a:solidFill>
                <a:latin typeface="Arial" panose="020B0604020202020204" pitchFamily="34" charset="0"/>
                <a:ea typeface="MS PGothic" panose="020B0600070205080204" pitchFamily="34" charset="-128"/>
              </a:defRPr>
            </a:lvl1pPr>
            <a:lvl2pPr marL="989013" indent="-525463">
              <a:spcBef>
                <a:spcPts val="7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pPr>
            <a:endParaRPr lang="en-US" altLang="en-US" sz="2400" b="1">
              <a:latin typeface="Times New Roman" panose="02020603050405020304" pitchFamily="18" charset="0"/>
            </a:endParaRPr>
          </a:p>
          <a:p>
            <a:pPr lvl="1" eaLnBrk="1" hangingPunct="1">
              <a:spcBef>
                <a:spcPct val="0"/>
              </a:spcBef>
              <a:buClrTx/>
              <a:buFontTx/>
              <a:buNone/>
            </a:pPr>
            <a:endParaRPr lang="en-US" altLang="en-US" sz="2400" b="1">
              <a:latin typeface="Times New Roman" panose="02020603050405020304" pitchFamily="18" charset="0"/>
            </a:endParaRPr>
          </a:p>
        </p:txBody>
      </p:sp>
      <p:sp>
        <p:nvSpPr>
          <p:cNvPr id="13317" name="Title 1">
            <a:extLst>
              <a:ext uri="{FF2B5EF4-FFF2-40B4-BE49-F238E27FC236}">
                <a16:creationId xmlns:a16="http://schemas.microsoft.com/office/drawing/2014/main" id="{DC595179-CBA3-48AF-9502-2D93F7043911}"/>
              </a:ext>
            </a:extLst>
          </p:cNvPr>
          <p:cNvSpPr>
            <a:spLocks noGrp="1" noChangeArrowheads="1"/>
          </p:cNvSpPr>
          <p:nvPr>
            <p:ph type="title"/>
          </p:nvPr>
        </p:nvSpPr>
        <p:spPr/>
        <p:txBody>
          <a:bodyPr/>
          <a:lstStyle/>
          <a:p>
            <a:r>
              <a:rPr lang="en-US" altLang="en-US"/>
              <a:t>Agenda</a:t>
            </a:r>
          </a:p>
        </p:txBody>
      </p:sp>
      <p:sp>
        <p:nvSpPr>
          <p:cNvPr id="13318" name="Content Placeholder 2">
            <a:extLst>
              <a:ext uri="{FF2B5EF4-FFF2-40B4-BE49-F238E27FC236}">
                <a16:creationId xmlns:a16="http://schemas.microsoft.com/office/drawing/2014/main" id="{E7C3CFF8-E788-4F01-87AE-DAECA83A0086}"/>
              </a:ext>
            </a:extLst>
          </p:cNvPr>
          <p:cNvSpPr>
            <a:spLocks noGrp="1" noChangeArrowheads="1"/>
          </p:cNvSpPr>
          <p:nvPr>
            <p:ph idx="1"/>
          </p:nvPr>
        </p:nvSpPr>
        <p:spPr/>
        <p:txBody>
          <a:bodyPr/>
          <a:lstStyle/>
          <a:p>
            <a:r>
              <a:rPr lang="en-US" altLang="en-US" dirty="0">
                <a:solidFill>
                  <a:schemeClr val="accent2"/>
                </a:solidFill>
                <a:hlinkClick r:id="rId3">
                  <a:extLst>
                    <a:ext uri="{A12FA001-AC4F-418D-AE19-62706E023703}">
                      <ahyp:hlinkClr xmlns:ahyp="http://schemas.microsoft.com/office/drawing/2018/hyperlinkcolor" val="tx"/>
                    </a:ext>
                  </a:extLst>
                </a:hlinkClick>
              </a:rPr>
              <a:t>https://mentor.ieee.org/802.15/dcn/15-18-0513-01-004z-tg4z-agenda-nov-2018</a:t>
            </a:r>
            <a:endParaRPr lang="en-US" altLang="en-US" dirty="0">
              <a:solidFill>
                <a:schemeClr val="accent2"/>
              </a:solidFill>
            </a:endParaRPr>
          </a:p>
          <a:p>
            <a:endParaRPr lang="en-US" altLang="en-US" dirty="0"/>
          </a:p>
          <a:p>
            <a:endParaRPr lang="en-US" alt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7914F3D-E9D7-4F15-A186-A7A102163724}"/>
              </a:ext>
            </a:extLst>
          </p:cNvPr>
          <p:cNvSpPr>
            <a:spLocks noGrp="1" noChangeArrowheads="1"/>
          </p:cNvSpPr>
          <p:nvPr>
            <p:ph type="title"/>
          </p:nvPr>
        </p:nvSpPr>
        <p:spPr/>
        <p:txBody>
          <a:bodyPr/>
          <a:lstStyle/>
          <a:p>
            <a:r>
              <a:rPr lang="en-GB" altLang="en-US"/>
              <a:t>Overhead</a:t>
            </a:r>
            <a:endParaRPr lang="en-US" altLang="en-US"/>
          </a:p>
        </p:txBody>
      </p:sp>
      <p:sp>
        <p:nvSpPr>
          <p:cNvPr id="15363" name="Content Placeholder 2">
            <a:extLst>
              <a:ext uri="{FF2B5EF4-FFF2-40B4-BE49-F238E27FC236}">
                <a16:creationId xmlns:a16="http://schemas.microsoft.com/office/drawing/2014/main" id="{AFAB1F2D-3EF5-48E6-BAC5-4D8C8E8231BC}"/>
              </a:ext>
            </a:extLst>
          </p:cNvPr>
          <p:cNvSpPr>
            <a:spLocks noGrp="1" noChangeArrowheads="1"/>
          </p:cNvSpPr>
          <p:nvPr>
            <p:ph idx="1"/>
          </p:nvPr>
        </p:nvSpPr>
        <p:spPr/>
        <p:txBody>
          <a:bodyPr/>
          <a:lstStyle/>
          <a:p>
            <a:r>
              <a:rPr lang="en-US" altLang="en-US"/>
              <a:t>Modify Agenda</a:t>
            </a:r>
          </a:p>
          <a:p>
            <a:r>
              <a:rPr lang="en-US" altLang="en-US"/>
              <a:t>Approve agenda</a:t>
            </a:r>
          </a:p>
          <a:p>
            <a:r>
              <a:rPr lang="en-US" altLang="en-US"/>
              <a:t>IEEE Slides</a:t>
            </a:r>
          </a:p>
          <a:p>
            <a:endParaRPr lang="en-US" altLang="en-US"/>
          </a:p>
          <a:p>
            <a:endParaRPr lang="en-US" altLang="en-US"/>
          </a:p>
        </p:txBody>
      </p:sp>
      <p:sp>
        <p:nvSpPr>
          <p:cNvPr id="6" name="Text Box 2">
            <a:extLst>
              <a:ext uri="{FF2B5EF4-FFF2-40B4-BE49-F238E27FC236}">
                <a16:creationId xmlns:a16="http://schemas.microsoft.com/office/drawing/2014/main" id="{31D28C7F-4AD0-456B-9DBA-7D656D70E7DA}"/>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7">
            <a:extLst>
              <a:ext uri="{FF2B5EF4-FFF2-40B4-BE49-F238E27FC236}">
                <a16:creationId xmlns:a16="http://schemas.microsoft.com/office/drawing/2014/main" id="{2F775268-ABD0-4FCD-825B-45F939F89585}"/>
              </a:ext>
            </a:extLst>
          </p:cNvPr>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6387" name="Rectangle 1026">
            <a:extLst>
              <a:ext uri="{FF2B5EF4-FFF2-40B4-BE49-F238E27FC236}">
                <a16:creationId xmlns:a16="http://schemas.microsoft.com/office/drawing/2014/main" id="{6FAD1486-1CCA-4ED1-AEB8-395A9D3396B6}"/>
              </a:ext>
            </a:extLst>
          </p:cNvPr>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16388" name="Rectangle 1028">
            <a:extLst>
              <a:ext uri="{FF2B5EF4-FFF2-40B4-BE49-F238E27FC236}">
                <a16:creationId xmlns:a16="http://schemas.microsoft.com/office/drawing/2014/main" id="{8E9CFE73-8BE1-4FAF-803D-44A08F798720}"/>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16389" name="Rectangle 1029">
            <a:extLst>
              <a:ext uri="{FF2B5EF4-FFF2-40B4-BE49-F238E27FC236}">
                <a16:creationId xmlns:a16="http://schemas.microsoft.com/office/drawing/2014/main" id="{07992A34-C1BB-4365-8696-96AF61F6EBBB}"/>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a:extLst>
              <a:ext uri="{FF2B5EF4-FFF2-40B4-BE49-F238E27FC236}">
                <a16:creationId xmlns:a16="http://schemas.microsoft.com/office/drawing/2014/main" id="{F85CF752-0DB2-40CA-94E3-66E23F89170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Tree>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4913</TotalTime>
  <Words>978</Words>
  <Application>Microsoft Office PowerPoint</Application>
  <PresentationFormat>On-screen Show (4:3)</PresentationFormat>
  <Paragraphs>168</Paragraphs>
  <Slides>15</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Times New Roman</vt:lpstr>
      <vt:lpstr>MS PGothic</vt:lpstr>
      <vt:lpstr>Arial</vt:lpstr>
      <vt:lpstr>Arial Unicode MS</vt:lpstr>
      <vt:lpstr>Wingdings</vt:lpstr>
      <vt:lpstr>Monotype Sorts</vt:lpstr>
      <vt:lpstr>Helvetica</vt:lpstr>
      <vt:lpstr>Office Theme</vt:lpstr>
      <vt:lpstr>PowerPoint Presentation</vt:lpstr>
      <vt:lpstr>Sign In for attendance </vt:lpstr>
      <vt:lpstr>PowerPoint Presentation</vt:lpstr>
      <vt:lpstr>PowerPoint Presentation</vt:lpstr>
      <vt:lpstr>PowerPoint Presentation</vt:lpstr>
      <vt:lpstr>4z-EIR Schedule for the Week</vt:lpstr>
      <vt:lpstr>Agenda</vt:lpstr>
      <vt:lpstr>Overhead</vt:lpstr>
      <vt:lpstr>Instructions for the WG Chair</vt:lpstr>
      <vt:lpstr>Participants, Patents, and Duty to Inform</vt:lpstr>
      <vt:lpstr>Patent Related Links</vt:lpstr>
      <vt:lpstr>Call for Potentially Essential Patents</vt:lpstr>
      <vt:lpstr>Other Guidelines for IEEE WG Meetings</vt:lpstr>
      <vt:lpstr>Progress from September</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81</cp:revision>
  <cp:lastPrinted>2000-03-07T00:55:37Z</cp:lastPrinted>
  <dcterms:created xsi:type="dcterms:W3CDTF">2016-01-17T22:48:36Z</dcterms:created>
  <dcterms:modified xsi:type="dcterms:W3CDTF">2018-11-11T10:10:01Z</dcterms:modified>
</cp:coreProperties>
</file>