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628" autoAdjust="0"/>
  </p:normalViewPr>
  <p:slideViewPr>
    <p:cSldViewPr showGuides="1">
      <p:cViewPr varScale="1">
        <p:scale>
          <a:sx n="64" d="100"/>
          <a:sy n="64" d="100"/>
        </p:scale>
        <p:origin x="564" y="5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dirty="0"/>
              <a:t>Ryuji Kohno(YNU/CWC-Nippon</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802.15-18-0526-01-0dep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November 2018]	</a:t>
            </a:r>
          </a:p>
          <a:p>
            <a:r>
              <a:rPr lang="en-US" altLang="ja-JP" sz="1600" b="1" dirty="0">
                <a:ea typeface="ＭＳ Ｐゴシック" charset="-128"/>
              </a:rPr>
              <a:t>Date Submitted: </a:t>
            </a:r>
            <a:r>
              <a:rPr lang="en-US" altLang="ja-JP" sz="1600" dirty="0">
                <a:ea typeface="ＭＳ Ｐゴシック" charset="-128"/>
              </a:rPr>
              <a:t>[12 November 2018]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3: ryuji.kohno@cwc-nippon.co.jp]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64121"/>
            <a:ext cx="8928992" cy="5533231"/>
          </a:xfrm>
          <a:ln/>
        </p:spPr>
        <p:txBody>
          <a:bodyPr>
            <a:noAutofit/>
          </a:bodyPr>
          <a:lstStyle/>
          <a:p>
            <a:pPr>
              <a:lnSpc>
                <a:spcPts val="1300"/>
              </a:lnSpc>
            </a:pPr>
            <a:r>
              <a:rPr lang="en-US" altLang="ja-JP" sz="1600" dirty="0"/>
              <a:t>IG DEP meeting call to order</a:t>
            </a:r>
          </a:p>
          <a:p>
            <a:pPr>
              <a:lnSpc>
                <a:spcPts val="1300"/>
              </a:lnSpc>
            </a:pPr>
            <a:r>
              <a:rPr lang="en-US" altLang="ja-JP" sz="1600" dirty="0"/>
              <a:t>Call for essential patents and policies &amp; procedures reminder </a:t>
            </a:r>
          </a:p>
          <a:p>
            <a:pPr>
              <a:lnSpc>
                <a:spcPts val="1300"/>
              </a:lnSpc>
            </a:pPr>
            <a:r>
              <a:rPr lang="en-US" altLang="ja-JP" sz="1600" dirty="0"/>
              <a:t>Approve last meeting minutes: 15-18-0380-01-0dep-ig-dependability-march-2018-meeting-minutes</a:t>
            </a:r>
          </a:p>
          <a:p>
            <a:pPr>
              <a:lnSpc>
                <a:spcPts val="1300"/>
              </a:lnSpc>
            </a:pPr>
            <a:r>
              <a:rPr lang="en-US" altLang="ja-JP" sz="1600" dirty="0"/>
              <a:t>Review</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Review of IG Dependability Activities for Cars and other IoT &amp; M2M Use cases and Amendment of IEEE802.15.6 Wireless Medical BAN        doc.#15-18-0347-00-0dep</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Review of IEEE802.15.6 Wireless Medical BAN                doc.#15-18-0384-00-odep</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Reviewing </a:t>
            </a:r>
            <a:r>
              <a:rPr lang="en-US" altLang="ja-JP" sz="1600" dirty="0" err="1">
                <a:cs typeface="Times New Roman" pitchFamily="18" charset="0"/>
              </a:rPr>
              <a:t>Superframe</a:t>
            </a:r>
            <a:r>
              <a:rPr lang="en-US" altLang="ja-JP" sz="1600" dirty="0">
                <a:cs typeface="Times New Roman" pitchFamily="18" charset="0"/>
              </a:rPr>
              <a:t> controlling scheme based on IEEE 802.15.6 for dependable WBAN                                                                                 doc.#15-18-0138-00-0dep</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A dependable MAC protocol matched to bi-directional transmission in WBAN                              doc.#15-18-0115-01                                                   </a:t>
            </a:r>
          </a:p>
          <a:p>
            <a:pPr marL="800100" lvl="1" indent="-342900">
              <a:lnSpc>
                <a:spcPts val="1300"/>
              </a:lnSpc>
              <a:spcBef>
                <a:spcPts val="600"/>
              </a:spcBef>
              <a:spcAft>
                <a:spcPts val="600"/>
              </a:spcAft>
              <a:buFont typeface="+mj-lt"/>
              <a:buAutoNum type="arabicPeriod"/>
              <a:defRPr/>
            </a:pPr>
            <a:r>
              <a:rPr lang="en-US" altLang="ja-JP" sz="1600" dirty="0" err="1">
                <a:cs typeface="Times New Roman" pitchFamily="18" charset="0"/>
              </a:rPr>
              <a:t>Superframe</a:t>
            </a:r>
            <a:r>
              <a:rPr lang="en-US" altLang="ja-JP" sz="1600" dirty="0">
                <a:cs typeface="Times New Roman" pitchFamily="18" charset="0"/>
              </a:rPr>
              <a:t> controlling scheme based on IEEE802.15.6 for dependable WBAN           doc.#15-18-0138-01</a:t>
            </a:r>
          </a:p>
          <a:p>
            <a:pPr>
              <a:lnSpc>
                <a:spcPts val="1300"/>
              </a:lnSpc>
            </a:pPr>
            <a:r>
              <a:rPr lang="en-US" altLang="ja-JP" sz="1600" dirty="0"/>
              <a:t>Presentation</a:t>
            </a:r>
          </a:p>
          <a:p>
            <a:pPr lvl="1">
              <a:lnSpc>
                <a:spcPts val="1300"/>
              </a:lnSpc>
              <a:buFont typeface="+mj-lt"/>
              <a:buAutoNum type="arabicPeriod"/>
            </a:pPr>
            <a:r>
              <a:rPr lang="en-US" altLang="ja-JP" sz="1600" dirty="0"/>
              <a:t>Overview of Latest ETSI TC </a:t>
            </a:r>
            <a:r>
              <a:rPr lang="en-US" altLang="ja-JP" sz="1600" dirty="0" err="1"/>
              <a:t>smartBAN</a:t>
            </a:r>
            <a:r>
              <a:rPr lang="en-US" altLang="ja-JP" sz="1600" dirty="0"/>
              <a:t> Activities                   doc.#15-18-0535-00-odep</a:t>
            </a:r>
          </a:p>
          <a:p>
            <a:pPr lvl="1">
              <a:lnSpc>
                <a:spcPts val="1300"/>
              </a:lnSpc>
              <a:buFont typeface="+mj-lt"/>
              <a:buAutoNum type="arabicPeriod"/>
            </a:pPr>
            <a:r>
              <a:rPr lang="en-US" altLang="ja-JP" sz="1600" dirty="0"/>
              <a:t>Amendment of IEEE802.15.6 Wireless Medical BAN and IG Dependability for Cars and other IoT/M2M Use cases with Data Science</a:t>
            </a:r>
          </a:p>
          <a:p>
            <a:pPr>
              <a:lnSpc>
                <a:spcPts val="1300"/>
              </a:lnSpc>
            </a:pPr>
            <a:r>
              <a:rPr lang="en-US" altLang="ja-JP" sz="1600" dirty="0"/>
              <a:t>Discussion</a:t>
            </a:r>
          </a:p>
          <a:p>
            <a:pPr lvl="1">
              <a:lnSpc>
                <a:spcPts val="1300"/>
              </a:lnSpc>
              <a:buFont typeface="+mj-lt"/>
              <a:buAutoNum type="arabicPeriod"/>
            </a:pPr>
            <a:r>
              <a:rPr lang="en-US" altLang="ja-JP" sz="1600" dirty="0"/>
              <a:t>Collaboration of IG-DEP with ETSI TC </a:t>
            </a:r>
            <a:r>
              <a:rPr lang="en-US" altLang="ja-JP" sz="1600" dirty="0" err="1"/>
              <a:t>smartBAN</a:t>
            </a:r>
            <a:r>
              <a:rPr lang="en-US" altLang="ja-JP" sz="1600" dirty="0"/>
              <a:t> and M2M etc.</a:t>
            </a:r>
          </a:p>
          <a:p>
            <a:pPr lvl="1">
              <a:lnSpc>
                <a:spcPts val="1300"/>
              </a:lnSpc>
              <a:buFont typeface="+mj-lt"/>
              <a:buAutoNum type="arabicPeriod"/>
            </a:pPr>
            <a:r>
              <a:rPr lang="en-US" altLang="ja-JP" sz="1600" dirty="0"/>
              <a:t>Recovering medical BAN use cases as well as car case cases.</a:t>
            </a:r>
          </a:p>
          <a:p>
            <a:pPr lvl="1">
              <a:lnSpc>
                <a:spcPts val="1300"/>
              </a:lnSpc>
              <a:buFont typeface="+mj-lt"/>
              <a:buAutoNum type="arabicPeriod"/>
            </a:pPr>
            <a:r>
              <a:rPr lang="en-US" altLang="ja-JP" sz="1600" dirty="0"/>
              <a:t>Technical requirement update with possible enable technologies</a:t>
            </a:r>
          </a:p>
          <a:p>
            <a:pPr lvl="1">
              <a:lnSpc>
                <a:spcPts val="1300"/>
              </a:lnSpc>
              <a:buFont typeface="+mj-lt"/>
              <a:buAutoNum type="arabicPeriod"/>
            </a:pPr>
            <a:r>
              <a:rPr lang="en-US" altLang="ja-JP" sz="1600" dirty="0"/>
              <a:t>Review and Update of draft of PAR and CSD; 15-16-0290-01-0dep</a:t>
            </a:r>
          </a:p>
          <a:p>
            <a:pPr lvl="1">
              <a:lnSpc>
                <a:spcPts val="1300"/>
              </a:lnSpc>
              <a:buFont typeface="+mj-lt"/>
              <a:buAutoNum type="arabicPeriod"/>
            </a:pPr>
            <a:r>
              <a:rPr lang="en-US" altLang="ja-JP" sz="1600" dirty="0"/>
              <a:t>Update of Timeline and Progress to SG/TG/WG</a:t>
            </a:r>
          </a:p>
        </p:txBody>
      </p:sp>
      <p:sp>
        <p:nvSpPr>
          <p:cNvPr id="4098" name="Rectangle 2"/>
          <p:cNvSpPr>
            <a:spLocks noGrp="1" noChangeArrowheads="1"/>
          </p:cNvSpPr>
          <p:nvPr>
            <p:ph type="title"/>
          </p:nvPr>
        </p:nvSpPr>
        <p:spPr>
          <a:xfrm>
            <a:off x="685800" y="469776"/>
            <a:ext cx="7772400" cy="726976"/>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Bangkok, Thailand</a:t>
            </a:r>
            <a:br>
              <a:rPr lang="en-US" altLang="ja-JP" dirty="0">
                <a:ea typeface="ＭＳ Ｐゴシック" pitchFamily="50" charset="-128"/>
              </a:rPr>
            </a:br>
            <a:r>
              <a:rPr lang="en-US" altLang="ja-JP" dirty="0">
                <a:ea typeface="ＭＳ Ｐゴシック" pitchFamily="50" charset="-128"/>
              </a:rPr>
              <a:t>November 12</a:t>
            </a:r>
            <a:r>
              <a:rPr lang="en-US" altLang="ja-JP" baseline="30000" dirty="0">
                <a:ea typeface="ＭＳ Ｐゴシック" pitchFamily="50" charset="-128"/>
              </a:rPr>
              <a:t>th</a:t>
            </a:r>
            <a:r>
              <a:rPr lang="en-US" altLang="ja-JP" dirty="0">
                <a:ea typeface="ＭＳ Ｐゴシック" pitchFamily="50" charset="-128"/>
              </a:rPr>
              <a:t>, 2018</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53074708"/>
              </p:ext>
            </p:extLst>
          </p:nvPr>
        </p:nvGraphicFramePr>
        <p:xfrm>
          <a:off x="956916" y="1556792"/>
          <a:ext cx="7287490" cy="4444277"/>
        </p:xfrm>
        <a:graphic>
          <a:graphicData uri="http://schemas.openxmlformats.org/drawingml/2006/table">
            <a:tbl>
              <a:tblPr firstRow="1" bandRow="1">
                <a:tableStyleId>{93296810-A885-4BE3-A3E7-6D5BEEA58F35}</a:tableStyleId>
              </a:tblPr>
              <a:tblGrid>
                <a:gridCol w="95078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Apartment 8</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Apartment 8</a:t>
                      </a:r>
                    </a:p>
                  </a:txBody>
                  <a:tcPr anchor="ctr"/>
                </a:tc>
                <a:tc>
                  <a:txBody>
                    <a:bodyPr/>
                    <a:lstStyle/>
                    <a:p>
                      <a:pPr algn="ctr"/>
                      <a:endParaRPr kumimoji="1" lang="en-US" altLang="ja-JP" u="none"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Apartment 8</a:t>
                      </a: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392258" cy="276999"/>
          </a:xfrm>
          <a:prstGeom prst="rect">
            <a:avLst/>
          </a:prstGeom>
        </p:spPr>
        <p:txBody>
          <a:bodyPr wrap="none">
            <a:spAutoFit/>
          </a:bodyPr>
          <a:lstStyle/>
          <a:p>
            <a:r>
              <a:rPr lang="en-US" altLang="ja-JP" dirty="0"/>
              <a:t>Ryuji Kohno(YNU, CWC-Nippon)</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2018</a:t>
            </a: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25945</TotalTime>
  <Words>1198</Words>
  <Application>Microsoft Office PowerPoint</Application>
  <PresentationFormat>画面に合わせる (4:3)</PresentationFormat>
  <Paragraphs>179</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Bangkok, Thailand November 12th, 2018</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kohno-ryuji-ns@ynu.jp</cp:lastModifiedBy>
  <cp:revision>103</cp:revision>
  <cp:lastPrinted>2013-04-17T07:57:49Z</cp:lastPrinted>
  <dcterms:created xsi:type="dcterms:W3CDTF">2013-04-16T01:38:08Z</dcterms:created>
  <dcterms:modified xsi:type="dcterms:W3CDTF">2018-11-12T01:37:11Z</dcterms:modified>
</cp:coreProperties>
</file>