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32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35" autoAdjust="0"/>
    <p:restoredTop sz="94497" autoAdjust="0"/>
  </p:normalViewPr>
  <p:slideViewPr>
    <p:cSldViewPr>
      <p:cViewPr varScale="1">
        <p:scale>
          <a:sx n="84" d="100"/>
          <a:sy n="84" d="100"/>
        </p:scale>
        <p:origin x="11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November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a:t>
            </a:r>
            <a:r>
              <a:rPr lang="mr-IN" altLang="en-US" sz="1400" b="1" dirty="0"/>
              <a:t>15-18-0521-00</a:t>
            </a:r>
            <a:r>
              <a:rPr lang="en-US" altLang="en-US" sz="1400" b="1" dirty="0"/>
              <a:t>-</a:t>
            </a:r>
            <a:r>
              <a:rPr lang="en-US" altLang="en-US" sz="1400" b="1" dirty="0" err="1"/>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November 2018 Plenary]</a:t>
            </a:r>
          </a:p>
          <a:p>
            <a:pPr>
              <a:defRPr/>
            </a:pPr>
            <a:r>
              <a:rPr lang="en-US" altLang="en-US" sz="1600" b="1" dirty="0">
                <a:solidFill>
                  <a:schemeClr val="tx2"/>
                </a:solidFill>
              </a:rPr>
              <a:t>Date Submitted: </a:t>
            </a:r>
            <a:r>
              <a:rPr lang="en-US" altLang="en-US" sz="1600" dirty="0">
                <a:solidFill>
                  <a:schemeClr val="tx2"/>
                </a:solidFill>
              </a:rPr>
              <a:t>[12 Nov, 2018]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November 2018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Monday AM1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Kona meeting:   </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Monday PM2</a:t>
            </a:r>
          </a:p>
          <a:p>
            <a:pPr lvl="1"/>
            <a:r>
              <a:rPr lang="en-US" sz="1400" dirty="0"/>
              <a:t>Propose to cancel since it overlaps 15.4md</a:t>
            </a:r>
          </a:p>
          <a:p>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a:t>Tuesday </a:t>
            </a:r>
            <a:r>
              <a:rPr lang="en-US" sz="1800" dirty="0"/>
              <a:t>AM1</a:t>
            </a:r>
          </a:p>
          <a:p>
            <a:pPr lvl="1"/>
            <a:r>
              <a:rPr lang="en-US" sz="1400" dirty="0"/>
              <a:t>Review 4y draft (with minutes from San Diego meeting) versus 15.4md comments</a:t>
            </a:r>
          </a:p>
          <a:p>
            <a:pPr lvl="1"/>
            <a:r>
              <a:rPr lang="en-US" sz="1400" dirty="0"/>
              <a:t>Confirm comments to address in 4y draft</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Thursday AM1</a:t>
            </a:r>
          </a:p>
          <a:p>
            <a:pPr lvl="1"/>
            <a:r>
              <a:rPr lang="en-US" sz="1400" dirty="0"/>
              <a:t>Continue with review of 4y draft</a:t>
            </a:r>
          </a:p>
          <a:p>
            <a:pPr lvl="1"/>
            <a:r>
              <a:rPr lang="en-US" sz="1400" dirty="0"/>
              <a:t>Editing team volunteers</a:t>
            </a:r>
          </a:p>
          <a:p>
            <a:pPr lvl="1"/>
            <a:r>
              <a:rPr lang="en-US" sz="1400" dirty="0"/>
              <a:t>Create Closing Report</a:t>
            </a:r>
          </a:p>
          <a:p>
            <a:pPr lvl="1"/>
            <a:r>
              <a:rPr lang="en-US" sz="1400" dirty="0"/>
              <a:t>Adjourn 4y SECN</a:t>
            </a:r>
          </a:p>
          <a:p>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1225473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November 2018 Plenary</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9468474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start of draft amendment versus 15.4md comments on security</a:t>
            </a:r>
          </a:p>
          <a:p>
            <a:r>
              <a:rPr lang="en-US" dirty="0"/>
              <a:t>Revise draft to allow security editorials to be made in 15.4md and focus 4y on technical changes</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777</TotalTime>
  <Words>759</Words>
  <Application>Microsoft Macintosh PowerPoint</Application>
  <PresentationFormat>On-screen Show (4:3)</PresentationFormat>
  <Paragraphs>122</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Helvetica</vt:lpstr>
      <vt:lpstr>Monotype Sorts</vt:lpstr>
      <vt:lpstr>Times New Roman</vt:lpstr>
      <vt:lpstr>IEEE-P802_15_Rbt</vt:lpstr>
      <vt:lpstr>PowerPoint Presentation</vt:lpstr>
      <vt:lpstr>802.15.4y SECN Agenda November 2018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372</cp:revision>
  <cp:lastPrinted>1998-02-10T13:28:06Z</cp:lastPrinted>
  <dcterms:created xsi:type="dcterms:W3CDTF">2017-03-12T21:31:02Z</dcterms:created>
  <dcterms:modified xsi:type="dcterms:W3CDTF">2018-11-06T19:55:49Z</dcterms:modified>
</cp:coreProperties>
</file>