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69" r:id="rId3"/>
    <p:sldId id="260" r:id="rId4"/>
    <p:sldId id="261" r:id="rId5"/>
    <p:sldId id="262" r:id="rId6"/>
    <p:sldId id="263" r:id="rId7"/>
    <p:sldId id="264" r:id="rId8"/>
    <p:sldId id="258" r:id="rId9"/>
    <p:sldId id="265" r:id="rId10"/>
    <p:sldId id="273" r:id="rId11"/>
    <p:sldId id="275" r:id="rId12"/>
    <p:sldId id="284" r:id="rId13"/>
    <p:sldId id="276" r:id="rId14"/>
    <p:sldId id="282" r:id="rId15"/>
    <p:sldId id="283" r:id="rId16"/>
    <p:sldId id="270" r:id="rId17"/>
    <p:sldId id="27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1"/>
    <p:restoredTop sz="86322"/>
  </p:normalViewPr>
  <p:slideViewPr>
    <p:cSldViewPr>
      <p:cViewPr varScale="1">
        <p:scale>
          <a:sx n="86" d="100"/>
          <a:sy n="86" d="100"/>
        </p:scale>
        <p:origin x="2056"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99655" y="271918"/>
            <a:ext cx="1600200" cy="215444"/>
          </a:xfrm>
        </p:spPr>
        <p:txBody>
          <a:bodyPr/>
          <a:lstStyle>
            <a:lvl1pPr>
              <a:defRPr/>
            </a:lvl1pPr>
          </a:lstStyle>
          <a:p>
            <a:r>
              <a:rPr lang="en-US" altLang="en-US"/>
              <a:t>November, 2018</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a:xfrm>
            <a:off x="723900" y="802177"/>
            <a:ext cx="7772400" cy="10668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November, 2018</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November, 2018</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November, 2018</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2018</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15-18-0515-03-04md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November, 2018 IEEE 802.15.4md Interim Plenary Closing Report – FINAL</a:t>
            </a:r>
          </a:p>
          <a:p>
            <a:r>
              <a:rPr lang="en-US" altLang="en-US" sz="1600" b="1" dirty="0">
                <a:solidFill>
                  <a:schemeClr val="tx2"/>
                </a:solidFill>
              </a:rPr>
              <a:t>Date Submitted: November 2018 - Bangkok</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600" b="1" dirty="0"/>
              <a:t>15-18-0515-03-04md </a:t>
            </a:r>
            <a:r>
              <a:rPr lang="en-US" altLang="en-US" sz="1600" b="1" dirty="0">
                <a:solidFill>
                  <a:schemeClr val="tx2"/>
                </a:solidFill>
              </a:rPr>
              <a:t>Abstract:</a:t>
            </a:r>
            <a:r>
              <a:rPr lang="en-US" altLang="en-US" sz="1600" dirty="0">
                <a:solidFill>
                  <a:schemeClr val="tx2"/>
                </a:solidFill>
              </a:rPr>
              <a:t>	November 2018, IEEE P802,15.4md Plenary Closing Report – Final</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Wednesday PM 2</a:t>
            </a:r>
          </a:p>
          <a:p>
            <a:pPr lvl="1"/>
            <a:r>
              <a:rPr lang="en-US" sz="2400" dirty="0"/>
              <a:t>Comment Resolution</a:t>
            </a:r>
          </a:p>
          <a:p>
            <a:r>
              <a:rPr lang="en-US" sz="2800" dirty="0"/>
              <a:t>Thursday PM 2 </a:t>
            </a:r>
          </a:p>
          <a:p>
            <a:pPr lvl="1"/>
            <a:r>
              <a:rPr lang="en-US" sz="2400" dirty="0"/>
              <a:t>Review Schedule</a:t>
            </a:r>
          </a:p>
          <a:p>
            <a:pPr lvl="1"/>
            <a:r>
              <a:rPr lang="en-US" sz="2400" dirty="0"/>
              <a:t>Set BRC and Meetings</a:t>
            </a:r>
          </a:p>
          <a:p>
            <a:pPr lvl="1"/>
            <a:r>
              <a:rPr lang="en-US" sz="2400" dirty="0"/>
              <a:t>?</a:t>
            </a:r>
          </a:p>
          <a:p>
            <a:pPr lvl="1"/>
            <a:endParaRPr lang="en-US" sz="1800" dirty="0"/>
          </a:p>
          <a:p>
            <a:endParaRPr lang="en-US" sz="20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Tree>
    <p:extLst>
      <p:ext uri="{BB962C8B-B14F-4D97-AF65-F5344CB8AC3E}">
        <p14:creationId xmlns:p14="http://schemas.microsoft.com/office/powerpoint/2010/main" val="2720338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r>
              <a:rPr lang="en-US" dirty="0"/>
              <a:t>Approved Minutes and Agenda</a:t>
            </a:r>
          </a:p>
          <a:p>
            <a:r>
              <a:rPr lang="en-US" dirty="0"/>
              <a:t>6 Sessions Of Ballot Resolution</a:t>
            </a:r>
          </a:p>
          <a:p>
            <a:r>
              <a:rPr lang="en-US" dirty="0"/>
              <a:t>Comment Resolution:</a:t>
            </a:r>
          </a:p>
          <a:p>
            <a:pPr lvl="1"/>
            <a:r>
              <a:rPr lang="en-US" dirty="0"/>
              <a:t>Reviewed all comments – 51 Technical (of 126) comments to reviewed</a:t>
            </a:r>
          </a:p>
          <a:p>
            <a:pPr lvl="1"/>
            <a:r>
              <a:rPr lang="en-US" dirty="0"/>
              <a:t>40 Technical Rogue Comments (of 46) comments to be reviewed.</a:t>
            </a:r>
          </a:p>
          <a:p>
            <a:pPr lvl="1"/>
            <a:r>
              <a:rPr lang="en-US" dirty="0"/>
              <a:t>145 Editorial comments have been assigned to the editor</a:t>
            </a:r>
          </a:p>
        </p:txBody>
      </p:sp>
      <p:sp>
        <p:nvSpPr>
          <p:cNvPr id="4" name="Date Placeholder 3">
            <a:extLst>
              <a:ext uri="{FF2B5EF4-FFF2-40B4-BE49-F238E27FC236}">
                <a16:creationId xmlns:a16="http://schemas.microsoft.com/office/drawing/2014/main" id="{3BDAC3A6-8A8A-F749-B731-C2263467095B}"/>
              </a:ext>
            </a:extLst>
          </p:cNvPr>
          <p:cNvSpPr>
            <a:spLocks noGrp="1"/>
          </p:cNvSpPr>
          <p:nvPr>
            <p:ph type="dt" sz="half" idx="10"/>
          </p:nvPr>
        </p:nvSpPr>
        <p:spPr/>
        <p:txBody>
          <a:bodyPr/>
          <a:lstStyle/>
          <a:p>
            <a:r>
              <a:rPr lang="en-US" altLang="en-US"/>
              <a:t>November, 2018</a:t>
            </a:r>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398179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pPr lvl="1"/>
            <a:r>
              <a:rPr lang="en-US" dirty="0"/>
              <a:t>The 51 Technical comments have been assigned</a:t>
            </a:r>
          </a:p>
          <a:p>
            <a:r>
              <a:rPr lang="en-US" dirty="0"/>
              <a:t>Set a BRC and BRC Schedule</a:t>
            </a:r>
          </a:p>
          <a:p>
            <a:r>
              <a:rPr lang="en-US" dirty="0"/>
              <a:t>Reviewed Timeline </a:t>
            </a:r>
          </a:p>
        </p:txBody>
      </p:sp>
      <p:sp>
        <p:nvSpPr>
          <p:cNvPr id="4" name="Date Placeholder 3">
            <a:extLst>
              <a:ext uri="{FF2B5EF4-FFF2-40B4-BE49-F238E27FC236}">
                <a16:creationId xmlns:a16="http://schemas.microsoft.com/office/drawing/2014/main" id="{3BDAC3A6-8A8A-F749-B731-C2263467095B}"/>
              </a:ext>
            </a:extLst>
          </p:cNvPr>
          <p:cNvSpPr>
            <a:spLocks noGrp="1"/>
          </p:cNvSpPr>
          <p:nvPr>
            <p:ph type="dt" sz="half" idx="10"/>
          </p:nvPr>
        </p:nvSpPr>
        <p:spPr/>
        <p:txBody>
          <a:bodyPr/>
          <a:lstStyle/>
          <a:p>
            <a:r>
              <a:rPr lang="en-US" altLang="en-US"/>
              <a:t>November, 2018</a:t>
            </a:r>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Tree>
    <p:extLst>
      <p:ext uri="{BB962C8B-B14F-4D97-AF65-F5344CB8AC3E}">
        <p14:creationId xmlns:p14="http://schemas.microsoft.com/office/powerpoint/2010/main" val="2377072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0EBAE3-250C-114C-870B-C4FFCC3B91B7}"/>
              </a:ext>
            </a:extLst>
          </p:cNvPr>
          <p:cNvSpPr>
            <a:spLocks noGrp="1"/>
          </p:cNvSpPr>
          <p:nvPr>
            <p:ph type="dt" sz="half" idx="10"/>
          </p:nvPr>
        </p:nvSpPr>
        <p:spPr/>
        <p:txBody>
          <a:bodyPr/>
          <a:lstStyle/>
          <a:p>
            <a:r>
              <a:rPr lang="en-US" altLang="en-US"/>
              <a:t>November, 2018</a:t>
            </a:r>
            <a:endParaRPr lang="en-US" altLang="en-US" dirty="0"/>
          </a:p>
        </p:txBody>
      </p:sp>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1"/>
            <a:ext cx="7848600" cy="5016758"/>
          </a:xfrm>
          <a:prstGeom prst="rect">
            <a:avLst/>
          </a:prstGeom>
        </p:spPr>
        <p:txBody>
          <a:bodyPr wrap="square">
            <a:spAutoFit/>
          </a:bodyPr>
          <a:lstStyle/>
          <a:p>
            <a:r>
              <a:rPr lang="en-US" sz="1800" dirty="0"/>
              <a:t>TG BRC Motion</a:t>
            </a:r>
          </a:p>
          <a:p>
            <a:r>
              <a:rPr lang="en-US" sz="2000" dirty="0"/>
              <a:t> </a:t>
            </a:r>
          </a:p>
          <a:p>
            <a:r>
              <a:rPr lang="en-US" sz="2000" dirty="0"/>
              <a:t>Move that TG4md requests 802.15 WG approve the formation of a Ballot Resolution Committee (BRC) </a:t>
            </a:r>
            <a:r>
              <a:rPr lang="en-US" sz="2400" dirty="0"/>
              <a:t>for</a:t>
            </a:r>
            <a:r>
              <a:rPr lang="en-US" sz="2000" dirty="0"/>
              <a:t> the WG balloting of the P802.15.4-REVd-D01 with the following membership: Gary Stuebing(As Chair), Don Sturek, Kunal Shah, Ruben Salazar, Tero Kivinen, Phil Beecher and </a:t>
            </a:r>
            <a:r>
              <a:rPr lang="en-US" sz="2000" dirty="0" err="1"/>
              <a:t>Shoichi</a:t>
            </a:r>
            <a:r>
              <a:rPr lang="en-US" sz="2000" dirty="0"/>
              <a:t> Kitazawa.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 scheduled weekly starting November 29, 2018 on Thursdays at 3pm PT which will also be announced to the reflector as per the LMSC 802 WG P&amp;P</a:t>
            </a:r>
          </a:p>
          <a:p>
            <a:r>
              <a:rPr lang="en-US" sz="2000" dirty="0"/>
              <a:t>Moved By: Kunal Shah</a:t>
            </a:r>
          </a:p>
          <a:p>
            <a:r>
              <a:rPr lang="en-US" sz="2000" dirty="0"/>
              <a:t>Seconded By</a:t>
            </a:r>
            <a:r>
              <a:rPr lang="en-US" sz="1800" dirty="0"/>
              <a:t>: Phil Beecher</a:t>
            </a:r>
          </a:p>
          <a:p>
            <a:r>
              <a:rPr lang="en-US" sz="1800" dirty="0"/>
              <a:t>No Objections</a:t>
            </a:r>
          </a:p>
        </p:txBody>
      </p:sp>
    </p:spTree>
    <p:extLst>
      <p:ext uri="{BB962C8B-B14F-4D97-AF65-F5344CB8AC3E}">
        <p14:creationId xmlns:p14="http://schemas.microsoft.com/office/powerpoint/2010/main" val="3568008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0EBAE3-250C-114C-870B-C4FFCC3B91B7}"/>
              </a:ext>
            </a:extLst>
          </p:cNvPr>
          <p:cNvSpPr>
            <a:spLocks noGrp="1"/>
          </p:cNvSpPr>
          <p:nvPr>
            <p:ph type="dt" sz="half" idx="10"/>
          </p:nvPr>
        </p:nvSpPr>
        <p:spPr/>
        <p:txBody>
          <a:bodyPr/>
          <a:lstStyle/>
          <a:p>
            <a:r>
              <a:rPr lang="en-US" altLang="en-US"/>
              <a:t>November, 2018</a:t>
            </a:r>
            <a:endParaRPr lang="en-US" altLang="en-US" dirty="0"/>
          </a:p>
        </p:txBody>
      </p:sp>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0"/>
            <a:ext cx="8001000" cy="5632311"/>
          </a:xfrm>
          <a:prstGeom prst="rect">
            <a:avLst/>
          </a:prstGeom>
        </p:spPr>
        <p:txBody>
          <a:bodyPr wrap="square">
            <a:spAutoFit/>
          </a:bodyPr>
          <a:lstStyle/>
          <a:p>
            <a:r>
              <a:rPr lang="en-US" sz="2000" dirty="0"/>
              <a:t>WG BRC Motion</a:t>
            </a:r>
          </a:p>
          <a:p>
            <a:r>
              <a:rPr lang="en-US" sz="2400" dirty="0"/>
              <a:t> </a:t>
            </a:r>
          </a:p>
          <a:p>
            <a:r>
              <a:rPr lang="en-US" sz="2400" dirty="0"/>
              <a:t>Move that 802.15 WG approve the formation of a Ballot Resolution Committee (BRC) </a:t>
            </a:r>
            <a:r>
              <a:rPr lang="en-US" sz="2800" dirty="0"/>
              <a:t>for</a:t>
            </a:r>
            <a:r>
              <a:rPr lang="en-US" sz="2400" dirty="0"/>
              <a:t> the WG balloting of the P802.15.4-REVd-D01 with the following membership: Gary Stuebing(As Chair), Don Sturek, Kunal Shah, Ruben Salazar, Tero Kivinen, Phil Beecher and </a:t>
            </a:r>
            <a:r>
              <a:rPr lang="en-US" sz="2400" dirty="0" err="1"/>
              <a:t>Shoichi</a:t>
            </a:r>
            <a:r>
              <a:rPr lang="en-US" sz="2400" dirty="0"/>
              <a:t> Kitazawa.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3471410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Jan 2019 (St. Louis)</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endParaRPr lang="en-US" sz="1600" dirty="0"/>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16</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52072" y="1600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76200" y="730614"/>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24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24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4F73DD63-DE98-CA40-A9E8-378EF3C4F6EE}"/>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A8A2EA87-30AE-0F49-8542-E016319CFF8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7EB7D4D9-1CAC-6042-89C0-CBD0B53E1E9D}"/>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8C9F42AD-4C0B-3142-B756-7EDFC2D394A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EBBA2586-D487-5D4B-9EDD-452D4E66307A}"/>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0C82D039-8F58-0C45-B372-903873060A1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14990" y="16577"/>
            <a:ext cx="8458200" cy="609600"/>
          </a:xfrm>
        </p:spPr>
        <p:txBody>
          <a:bodyPr/>
          <a:lstStyle/>
          <a:p>
            <a:r>
              <a:rPr lang="en-GB" alt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28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710578D2-B133-7F4F-BA8E-DB104B8879BC}"/>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E1B857B8-680E-644A-A9CC-BFA86033540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2018 November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431041975"/>
              </p:ext>
            </p:extLst>
          </p:nvPr>
        </p:nvGraphicFramePr>
        <p:xfrm>
          <a:off x="534194" y="1404015"/>
          <a:ext cx="8075612" cy="4942840"/>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Apt 8/9</a:t>
                      </a:r>
                      <a:r>
                        <a:rPr lang="en-US" baseline="30000" dirty="0"/>
                        <a:t>th</a:t>
                      </a:r>
                      <a:r>
                        <a:rPr lang="en-US" dirty="0"/>
                        <a:t> Floor</a:t>
                      </a:r>
                    </a:p>
                  </a:txBody>
                  <a:tcPr/>
                </a:tc>
                <a:tc>
                  <a:txBody>
                    <a:bodyPr/>
                    <a:lstStyle/>
                    <a:p>
                      <a:pPr algn="ct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OP – 3</a:t>
                      </a:r>
                      <a:r>
                        <a:rPr lang="en-US" baseline="30000" dirty="0"/>
                        <a:t>rd</a:t>
                      </a:r>
                      <a:r>
                        <a:rPr lang="en-US" dirty="0"/>
                        <a:t> Fl -Thai </a:t>
                      </a:r>
                      <a:r>
                        <a:rPr lang="en-US" dirty="0" err="1"/>
                        <a:t>Boromphimarn</a:t>
                      </a:r>
                      <a:r>
                        <a:rPr lang="en-US" dirty="0"/>
                        <a:t> 1+2 </a:t>
                      </a:r>
                    </a:p>
                  </a:txBody>
                  <a:tcPr/>
                </a:tc>
                <a:tc>
                  <a:txBody>
                    <a:bodyPr/>
                    <a:lstStyle/>
                    <a:p>
                      <a:pPr algn="ct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dirty="0"/>
                        <a:t>MP - 3</a:t>
                      </a:r>
                      <a:r>
                        <a:rPr lang="en-US" baseline="30000" dirty="0"/>
                        <a:t>rd</a:t>
                      </a:r>
                      <a:r>
                        <a:rPr lang="en-US" dirty="0"/>
                        <a:t> Fl -Thai </a:t>
                      </a:r>
                      <a:r>
                        <a:rPr lang="en-US" dirty="0" err="1"/>
                        <a:t>Boromphimarn</a:t>
                      </a:r>
                      <a:r>
                        <a:rPr lang="en-US" dirty="0"/>
                        <a:t> 1+2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a:t>3</a:t>
                      </a:r>
                      <a:r>
                        <a:rPr lang="en-US" baseline="30000"/>
                        <a:t>rd</a:t>
                      </a:r>
                      <a:r>
                        <a:rPr lang="en-US"/>
                        <a:t> </a:t>
                      </a:r>
                      <a:r>
                        <a:rPr lang="en-US" dirty="0"/>
                        <a:t>Fl -Thai </a:t>
                      </a:r>
                      <a:r>
                        <a:rPr lang="en-US" dirty="0" err="1"/>
                        <a:t>Boromphimarn</a:t>
                      </a:r>
                      <a:r>
                        <a:rPr lang="en-US" dirty="0"/>
                        <a:t> 1+2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a:t>
                      </a:r>
                      <a:r>
                        <a:rPr lang="en-US" baseline="30000" dirty="0"/>
                        <a:t>rd</a:t>
                      </a:r>
                      <a:r>
                        <a:rPr lang="en-US" dirty="0"/>
                        <a:t> Fl -Thai </a:t>
                      </a:r>
                      <a:r>
                        <a:rPr lang="en-US" dirty="0" err="1"/>
                        <a:t>Boromphimarn</a:t>
                      </a:r>
                      <a:r>
                        <a:rPr lang="en-US" dirty="0"/>
                        <a:t> 1+2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CP -3</a:t>
                      </a:r>
                      <a:r>
                        <a:rPr lang="en-US" baseline="30000" dirty="0"/>
                        <a:t>rd</a:t>
                      </a:r>
                      <a:r>
                        <a:rPr lang="en-US" dirty="0"/>
                        <a:t> Fl -Thai </a:t>
                      </a:r>
                      <a:r>
                        <a:rPr lang="en-US" dirty="0" err="1"/>
                        <a:t>Boromphimarn</a:t>
                      </a:r>
                      <a:r>
                        <a:rPr lang="en-US" dirty="0"/>
                        <a:t> 1+2 </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Monday AM 1 </a:t>
            </a:r>
          </a:p>
          <a:p>
            <a:pPr lvl="1"/>
            <a:r>
              <a:rPr lang="en-US" sz="2400" dirty="0"/>
              <a:t>Review minutes and agree to Agenda</a:t>
            </a:r>
          </a:p>
          <a:p>
            <a:pPr lvl="1"/>
            <a:r>
              <a:rPr lang="en-US" sz="2400" dirty="0"/>
              <a:t>Review Current Status of Comment Resolution</a:t>
            </a:r>
          </a:p>
          <a:p>
            <a:pPr lvl="1"/>
            <a:r>
              <a:rPr lang="en-US" sz="2400" dirty="0"/>
              <a:t>Update Action Items</a:t>
            </a:r>
          </a:p>
          <a:p>
            <a:r>
              <a:rPr lang="en-US" sz="2800" dirty="0"/>
              <a:t>Monday PM 2</a:t>
            </a:r>
          </a:p>
          <a:p>
            <a:pPr lvl="1"/>
            <a:r>
              <a:rPr lang="en-US" sz="2400" dirty="0"/>
              <a:t>Comment Resolution</a:t>
            </a:r>
          </a:p>
          <a:p>
            <a:r>
              <a:rPr lang="en-US" sz="2800" dirty="0"/>
              <a:t>Tuesday AM2</a:t>
            </a:r>
          </a:p>
          <a:p>
            <a:pPr lvl="1"/>
            <a:r>
              <a:rPr lang="en-US" sz="2400" dirty="0"/>
              <a:t>Comment Resolution</a:t>
            </a:r>
          </a:p>
          <a:p>
            <a:r>
              <a:rPr lang="en-US" sz="2800" dirty="0"/>
              <a:t>Tuesday PM 2</a:t>
            </a:r>
          </a:p>
          <a:p>
            <a:pPr lvl="1"/>
            <a:r>
              <a:rPr lang="en-US" sz="2400" dirty="0"/>
              <a:t>Comment Resolution</a:t>
            </a:r>
          </a:p>
          <a:p>
            <a:pPr lvl="1"/>
            <a:endParaRPr lang="en-US" sz="1800" dirty="0"/>
          </a:p>
          <a:p>
            <a:endParaRPr lang="en-US" sz="20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1072</TotalTime>
  <Words>1049</Words>
  <Application>Microsoft Macintosh PowerPoint</Application>
  <PresentationFormat>On-screen Show (4:3)</PresentationFormat>
  <Paragraphs>189</Paragraphs>
  <Slides>16</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Opening and Closing Report Opening and Closing 2018 November Plenary</vt:lpstr>
      <vt:lpstr>15.4md Sessions this Week</vt:lpstr>
      <vt:lpstr>Agenda </vt:lpstr>
      <vt:lpstr>Agenda </vt:lpstr>
      <vt:lpstr>Closing Report </vt:lpstr>
      <vt:lpstr>Closing Report </vt:lpstr>
      <vt:lpstr>PowerPoint Presentation</vt:lpstr>
      <vt:lpstr>PowerPoint Presentation</vt:lpstr>
      <vt:lpstr>Proposed Timeline</vt:lpstr>
      <vt:lpstr>Proposed Timeline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42</cp:revision>
  <cp:lastPrinted>1998-02-10T13:28:06Z</cp:lastPrinted>
  <dcterms:created xsi:type="dcterms:W3CDTF">2018-03-03T14:04:29Z</dcterms:created>
  <dcterms:modified xsi:type="dcterms:W3CDTF">2018-11-15T11:11:58Z</dcterms:modified>
</cp:coreProperties>
</file>