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60" r:id="rId4"/>
    <p:sldId id="261" r:id="rId5"/>
    <p:sldId id="262" r:id="rId6"/>
    <p:sldId id="263" r:id="rId7"/>
    <p:sldId id="264" r:id="rId8"/>
    <p:sldId id="258" r:id="rId9"/>
    <p:sldId id="265" r:id="rId10"/>
    <p:sldId id="273" r:id="rId11"/>
    <p:sldId id="275" r:id="rId12"/>
    <p:sldId id="270"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7"/>
    <p:restoredTop sz="86322"/>
  </p:normalViewPr>
  <p:slideViewPr>
    <p:cSldViewPr>
      <p:cViewPr varScale="1">
        <p:scale>
          <a:sx n="86" d="100"/>
          <a:sy n="86" d="100"/>
        </p:scale>
        <p:origin x="992"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November,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a:xfrm>
            <a:off x="723900" y="802177"/>
            <a:ext cx="7772400" cy="10668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November,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November,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November,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15-18-0515-02-04md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2018 IEEE 802.15.4md Interim Plenary Closing Report – Rev 1</a:t>
            </a:r>
          </a:p>
          <a:p>
            <a:r>
              <a:rPr lang="en-US" altLang="en-US" sz="1600" b="1" dirty="0">
                <a:solidFill>
                  <a:schemeClr val="tx2"/>
                </a:solidFill>
              </a:rPr>
              <a:t>Date Submitted: November 2018 - Bangkok</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600" b="1" dirty="0"/>
              <a:t>15-18-0515-02-04md </a:t>
            </a:r>
            <a:r>
              <a:rPr lang="en-US" altLang="en-US" sz="1600" b="1" dirty="0">
                <a:solidFill>
                  <a:schemeClr val="tx2"/>
                </a:solidFill>
              </a:rPr>
              <a:t>Abstract:</a:t>
            </a:r>
            <a:r>
              <a:rPr lang="en-US" altLang="en-US" sz="1600" dirty="0">
                <a:solidFill>
                  <a:schemeClr val="tx2"/>
                </a:solidFill>
              </a:rPr>
              <a:t>	November 2018, IEEE P802,15.4md Plenary Closing Report – Rev 1</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Wednesday PM 2</a:t>
            </a:r>
          </a:p>
          <a:p>
            <a:pPr lvl="1"/>
            <a:r>
              <a:rPr lang="en-US" sz="2400" dirty="0"/>
              <a:t>Comment Resolution</a:t>
            </a:r>
          </a:p>
          <a:p>
            <a:r>
              <a:rPr lang="en-US" sz="2800" dirty="0"/>
              <a:t>Thursday PM 2 </a:t>
            </a:r>
          </a:p>
          <a:p>
            <a:pPr lvl="1"/>
            <a:r>
              <a:rPr lang="en-US" sz="2400" dirty="0"/>
              <a:t>Review Schedule</a:t>
            </a:r>
          </a:p>
          <a:p>
            <a:pPr lvl="1"/>
            <a:r>
              <a:rPr lang="en-US" sz="2400" dirty="0"/>
              <a:t>Set BRC and Meetings</a:t>
            </a:r>
          </a:p>
          <a:p>
            <a:pPr lvl="1"/>
            <a:r>
              <a:rPr lang="en-US" sz="2400" dirty="0"/>
              <a:t>?</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Tree>
    <p:extLst>
      <p:ext uri="{BB962C8B-B14F-4D97-AF65-F5344CB8AC3E}">
        <p14:creationId xmlns:p14="http://schemas.microsoft.com/office/powerpoint/2010/main" val="272033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2018 November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31041975"/>
              </p:ext>
            </p:extLst>
          </p:nvPr>
        </p:nvGraphicFramePr>
        <p:xfrm>
          <a:off x="534194" y="1404015"/>
          <a:ext cx="8075612" cy="4942840"/>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Apt 8/9</a:t>
                      </a:r>
                      <a:r>
                        <a:rPr lang="en-US" baseline="30000" dirty="0"/>
                        <a:t>th</a:t>
                      </a:r>
                      <a:r>
                        <a:rPr lang="en-US" dirty="0"/>
                        <a:t> Floor</a:t>
                      </a:r>
                    </a:p>
                  </a:txBody>
                  <a:tcPr/>
                </a:tc>
                <a:tc>
                  <a:txBody>
                    <a:bodyPr/>
                    <a:lstStyle/>
                    <a:p>
                      <a:pPr algn="ct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OP – 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MP - 3</a:t>
                      </a:r>
                      <a:r>
                        <a:rPr lang="en-US" baseline="30000" dirty="0"/>
                        <a:t>rd</a:t>
                      </a:r>
                      <a:r>
                        <a:rPr lang="en-US" dirty="0"/>
                        <a:t> 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a:t>3</a:t>
                      </a:r>
                      <a:r>
                        <a:rPr lang="en-US" baseline="30000"/>
                        <a:t>rd</a:t>
                      </a:r>
                      <a:r>
                        <a:rPr lang="en-US"/>
                        <a:t> </a:t>
                      </a:r>
                      <a:r>
                        <a:rPr lang="en-US" dirty="0"/>
                        <a:t>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 -3</a:t>
                      </a:r>
                      <a:r>
                        <a:rPr lang="en-US" baseline="30000" dirty="0"/>
                        <a:t>rd</a:t>
                      </a:r>
                      <a:r>
                        <a:rPr lang="en-US" dirty="0"/>
                        <a:t> Fl -Thai </a:t>
                      </a:r>
                      <a:r>
                        <a:rPr lang="en-US" dirty="0" err="1"/>
                        <a:t>Boromphimarn</a:t>
                      </a:r>
                      <a:r>
                        <a:rPr lang="en-US" dirty="0"/>
                        <a:t> 1+2 </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Monday AM 1 </a:t>
            </a:r>
          </a:p>
          <a:p>
            <a:pPr lvl="1"/>
            <a:r>
              <a:rPr lang="en-US" sz="2400" dirty="0"/>
              <a:t>Review minutes and agree to Agenda</a:t>
            </a:r>
          </a:p>
          <a:p>
            <a:pPr lvl="1"/>
            <a:r>
              <a:rPr lang="en-US" sz="2400" dirty="0"/>
              <a:t>Review Current Status of Comment Resolution</a:t>
            </a:r>
          </a:p>
          <a:p>
            <a:pPr lvl="1"/>
            <a:r>
              <a:rPr lang="en-US" sz="2400" dirty="0"/>
              <a:t>Update Action Items</a:t>
            </a:r>
          </a:p>
          <a:p>
            <a:r>
              <a:rPr lang="en-US" sz="2800" dirty="0"/>
              <a:t>Monday PM 2</a:t>
            </a:r>
          </a:p>
          <a:p>
            <a:pPr lvl="1"/>
            <a:r>
              <a:rPr lang="en-US" sz="2400" dirty="0"/>
              <a:t>Comment Resolution</a:t>
            </a:r>
          </a:p>
          <a:p>
            <a:r>
              <a:rPr lang="en-US" sz="2800" dirty="0"/>
              <a:t>Tuesday AM2</a:t>
            </a:r>
          </a:p>
          <a:p>
            <a:pPr lvl="1"/>
            <a:r>
              <a:rPr lang="en-US" sz="2400" dirty="0"/>
              <a:t>Comment Resolution</a:t>
            </a:r>
          </a:p>
          <a:p>
            <a:r>
              <a:rPr lang="en-US" sz="2800" dirty="0"/>
              <a:t>Tuesday PM 2</a:t>
            </a:r>
          </a:p>
          <a:p>
            <a:pPr lvl="1"/>
            <a:r>
              <a:rPr lang="en-US" sz="2400" dirty="0"/>
              <a:t>Comment Resolution</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892</TotalTime>
  <Words>764</Words>
  <Application>Microsoft Macintosh PowerPoint</Application>
  <PresentationFormat>On-screen Show (4:3)</PresentationFormat>
  <Paragraphs>171</Paragraphs>
  <Slides>12</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2018 November Plenary</vt:lpstr>
      <vt:lpstr>15.4md Sessions this Week</vt:lpstr>
      <vt:lpstr>Agenda </vt:lpstr>
      <vt:lpstr>Agenda </vt:lpstr>
      <vt:lpstr>Proposed Timeline</vt:lpstr>
      <vt:lpstr>Proposed Timeline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33</cp:revision>
  <cp:lastPrinted>1998-02-10T13:28:06Z</cp:lastPrinted>
  <dcterms:created xsi:type="dcterms:W3CDTF">2018-03-03T14:04:29Z</dcterms:created>
  <dcterms:modified xsi:type="dcterms:W3CDTF">2018-11-12T01:25:49Z</dcterms:modified>
</cp:coreProperties>
</file>