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69" r:id="rId3"/>
    <p:sldId id="260" r:id="rId4"/>
    <p:sldId id="261" r:id="rId5"/>
    <p:sldId id="262" r:id="rId6"/>
    <p:sldId id="263" r:id="rId7"/>
    <p:sldId id="264" r:id="rId8"/>
    <p:sldId id="258" r:id="rId9"/>
    <p:sldId id="265" r:id="rId10"/>
    <p:sldId id="273" r:id="rId11"/>
    <p:sldId id="275" r:id="rId12"/>
    <p:sldId id="270" r:id="rId13"/>
    <p:sldId id="27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43"/>
    <p:restoredTop sz="86322"/>
  </p:normalViewPr>
  <p:slideViewPr>
    <p:cSldViewPr>
      <p:cViewPr varScale="1">
        <p:scale>
          <a:sx n="86" d="100"/>
          <a:sy n="86" d="100"/>
        </p:scale>
        <p:origin x="2056"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99655" y="271918"/>
            <a:ext cx="1600200" cy="215444"/>
          </a:xfrm>
        </p:spPr>
        <p:txBody>
          <a:bodyPr/>
          <a:lstStyle>
            <a:lvl1pPr>
              <a:defRPr/>
            </a:lvl1pPr>
          </a:lstStyle>
          <a:p>
            <a:r>
              <a:rPr lang="en-US" altLang="en-US"/>
              <a:t>November, 2018</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November, 2018</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November, 2018</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November, 2018</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2018</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15-18-0515-00-04md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November, 2018 IEEE 802.15.4md Interim Plenary Closing Report</a:t>
            </a:r>
          </a:p>
          <a:p>
            <a:r>
              <a:rPr lang="en-US" altLang="en-US" sz="1600" b="1" dirty="0">
                <a:solidFill>
                  <a:schemeClr val="tx2"/>
                </a:solidFill>
              </a:rPr>
              <a:t>Date Submitted: November 2018 - Bangkok</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600" b="1" dirty="0"/>
              <a:t>15-18-0515-00-04md </a:t>
            </a:r>
            <a:r>
              <a:rPr lang="en-US" altLang="en-US" sz="1600" b="1" dirty="0">
                <a:solidFill>
                  <a:schemeClr val="tx2"/>
                </a:solidFill>
              </a:rPr>
              <a:t>Abstract:</a:t>
            </a:r>
            <a:r>
              <a:rPr lang="en-US" altLang="en-US" sz="1600" dirty="0">
                <a:solidFill>
                  <a:schemeClr val="tx2"/>
                </a:solidFill>
              </a:rPr>
              <a:t>	November 2018, IEEE P802,15.4md Plenary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Wednesday PM 2</a:t>
            </a:r>
          </a:p>
          <a:p>
            <a:pPr lvl="1"/>
            <a:r>
              <a:rPr lang="en-US" sz="2400" dirty="0"/>
              <a:t>Comment Resolution</a:t>
            </a:r>
          </a:p>
          <a:p>
            <a:r>
              <a:rPr lang="en-US" sz="2800" dirty="0"/>
              <a:t>Thursday PM 2 </a:t>
            </a:r>
          </a:p>
          <a:p>
            <a:pPr lvl="1"/>
            <a:r>
              <a:rPr lang="en-US" sz="2400" dirty="0"/>
              <a:t>Review Schedule</a:t>
            </a:r>
          </a:p>
          <a:p>
            <a:pPr lvl="1"/>
            <a:r>
              <a:rPr lang="en-US" sz="2400" dirty="0"/>
              <a:t>Set BRC and Meetings</a:t>
            </a:r>
          </a:p>
          <a:p>
            <a:pPr lvl="1"/>
            <a:r>
              <a:rPr lang="en-US" sz="2400" dirty="0"/>
              <a:t>?</a:t>
            </a:r>
          </a:p>
          <a:p>
            <a:pPr lvl="1"/>
            <a:endParaRPr lang="en-US" sz="1800" dirty="0"/>
          </a:p>
          <a:p>
            <a:endParaRPr lang="en-US" sz="20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Tree>
    <p:extLst>
      <p:ext uri="{BB962C8B-B14F-4D97-AF65-F5344CB8AC3E}">
        <p14:creationId xmlns:p14="http://schemas.microsoft.com/office/powerpoint/2010/main" val="2720338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lvl="1" algn="l">
              <a:buFontTx/>
              <a:buChar char="–"/>
            </a:pPr>
            <a:r>
              <a:rPr lang="en-US" sz="1800" dirty="0"/>
              <a:t>Draft and Issue Pre-Ballot Letter to interested parties</a:t>
            </a:r>
          </a:p>
          <a:p>
            <a:pPr marL="342900" indent="-342900" algn="l">
              <a:buFont typeface="Arial" panose="020B0604020202020204" pitchFamily="34" charset="0"/>
              <a:buChar char="•"/>
            </a:pPr>
            <a:r>
              <a:rPr lang="en-US" sz="2000" b="1" dirty="0"/>
              <a:t>May 2018 Interim (Warsaw)</a:t>
            </a:r>
          </a:p>
          <a:p>
            <a:pPr marL="800100" lvl="1" indent="-342900" algn="l">
              <a:buFont typeface="Arial" panose="020B0604020202020204" pitchFamily="34" charset="0"/>
              <a:buChar char="•"/>
            </a:pPr>
            <a:r>
              <a:rPr lang="en-US" sz="1600" dirty="0"/>
              <a:t>Review submitted Pre-ballot comments </a:t>
            </a:r>
          </a:p>
          <a:p>
            <a:pPr marL="800100" lvl="1" indent="-342900" algn="l">
              <a:buFont typeface="Arial" panose="020B0604020202020204" pitchFamily="34" charset="0"/>
              <a:buChar char="•"/>
            </a:pPr>
            <a:r>
              <a:rPr lang="en-US" sz="1600" dirty="0"/>
              <a:t>Resolve, where possible</a:t>
            </a:r>
          </a:p>
          <a:p>
            <a:pPr marL="800100" lvl="1" indent="-342900" algn="l">
              <a:buFont typeface="Arial" panose="020B0604020202020204" pitchFamily="34" charset="0"/>
              <a:buChar char="•"/>
            </a:pPr>
            <a:r>
              <a:rPr lang="en-US" sz="1600" dirty="0"/>
              <a:t>Propose Letter Ballot – Finish before San Diego</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Comment resolution</a:t>
            </a:r>
          </a:p>
          <a:p>
            <a:pPr marL="742950" lvl="1" indent="-285750" algn="l">
              <a:buFont typeface="Arial" panose="020B0604020202020204" pitchFamily="34" charset="0"/>
              <a:buChar char="•"/>
            </a:pPr>
            <a:r>
              <a:rPr lang="en-US" sz="1800" dirty="0"/>
              <a:t>Form BRC</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12</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9906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24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24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4F73DD63-DE98-CA40-A9E8-378EF3C4F6EE}"/>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A8A2EA87-30AE-0F49-8542-E016319CFF8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7EB7D4D9-1CAC-6042-89C0-CBD0B53E1E9D}"/>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8C9F42AD-4C0B-3142-B756-7EDFC2D394A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EBBA2586-D487-5D4B-9EDD-452D4E66307A}"/>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0C82D039-8F58-0C45-B372-903873060A1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14990" y="16577"/>
            <a:ext cx="8458200" cy="609600"/>
          </a:xfrm>
        </p:spPr>
        <p:txBody>
          <a:bodyPr/>
          <a:lstStyle/>
          <a:p>
            <a:r>
              <a:rPr lang="en-GB" alt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28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710578D2-B133-7F4F-BA8E-DB104B8879BC}"/>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E1B857B8-680E-644A-A9CC-BFA86033540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2018 November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841199395"/>
              </p:ext>
            </p:extLst>
          </p:nvPr>
        </p:nvGraphicFramePr>
        <p:xfrm>
          <a:off x="685800" y="1981200"/>
          <a:ext cx="7772400" cy="27635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pPr algn="ctr"/>
                      <a:r>
                        <a:rPr lang="en-US" dirty="0"/>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X</a:t>
                      </a: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algn="ctr"/>
                      <a:r>
                        <a:rPr lang="en-US" dirty="0"/>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X</a:t>
                      </a:r>
                    </a:p>
                  </a:txBody>
                  <a:tcPr/>
                </a:tc>
                <a:tc>
                  <a:txBody>
                    <a:bodyPr/>
                    <a:lstStyle/>
                    <a:p>
                      <a:pPr algn="ctr"/>
                      <a:r>
                        <a:rPr lang="en-US" dirty="0"/>
                        <a:t> 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X</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Closing Plenary</a:t>
                      </a:r>
                    </a:p>
                  </a:txBody>
                  <a:tcPr/>
                </a:tc>
                <a:extLst>
                  <a:ext uri="{0D108BD9-81ED-4DB2-BD59-A6C34878D82A}">
                    <a16:rowId xmlns:a16="http://schemas.microsoft.com/office/drawing/2014/main" val="659643591"/>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Monday AM 1 </a:t>
            </a:r>
          </a:p>
          <a:p>
            <a:pPr lvl="1"/>
            <a:r>
              <a:rPr lang="en-US" sz="2400" dirty="0"/>
              <a:t>Review Current Status of Comment Resolution</a:t>
            </a:r>
          </a:p>
          <a:p>
            <a:pPr lvl="1"/>
            <a:r>
              <a:rPr lang="en-US" sz="2400" dirty="0"/>
              <a:t>Update Action Items</a:t>
            </a:r>
          </a:p>
          <a:p>
            <a:r>
              <a:rPr lang="en-US" sz="2800" dirty="0"/>
              <a:t>Monday PM 2</a:t>
            </a:r>
          </a:p>
          <a:p>
            <a:pPr lvl="1"/>
            <a:r>
              <a:rPr lang="en-US" sz="2400" dirty="0"/>
              <a:t>Comment Resolution</a:t>
            </a:r>
          </a:p>
          <a:p>
            <a:r>
              <a:rPr lang="en-US" sz="2800" dirty="0"/>
              <a:t>Tuesday AM2</a:t>
            </a:r>
          </a:p>
          <a:p>
            <a:pPr lvl="1"/>
            <a:r>
              <a:rPr lang="en-US" sz="2400" dirty="0"/>
              <a:t>Comment Resolution</a:t>
            </a:r>
          </a:p>
          <a:p>
            <a:r>
              <a:rPr lang="en-US" sz="2800" dirty="0"/>
              <a:t>Tuesday PM 2</a:t>
            </a:r>
          </a:p>
          <a:p>
            <a:pPr lvl="1"/>
            <a:r>
              <a:rPr lang="en-US" sz="2400" dirty="0"/>
              <a:t>Comment Resolution</a:t>
            </a:r>
          </a:p>
          <a:p>
            <a:pPr lvl="1"/>
            <a:endParaRPr lang="en-US" sz="1800" dirty="0"/>
          </a:p>
          <a:p>
            <a:endParaRPr lang="en-US" sz="20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862</TotalTime>
  <Words>695</Words>
  <Application>Microsoft Macintosh PowerPoint</Application>
  <PresentationFormat>On-screen Show (4:3)</PresentationFormat>
  <Paragraphs>162</Paragraphs>
  <Slides>12</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Opening and Closing Report Opening and Closing 2018 November Plenary</vt:lpstr>
      <vt:lpstr>15.4md Sessions this Week</vt:lpstr>
      <vt:lpstr>Agenda </vt:lpstr>
      <vt:lpstr>Agenda </vt:lpstr>
      <vt:lpstr>Proposed Timeline</vt:lpstr>
      <vt:lpstr>Proposed Timeline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26</cp:revision>
  <cp:lastPrinted>1998-02-10T13:28:06Z</cp:lastPrinted>
  <dcterms:created xsi:type="dcterms:W3CDTF">2018-03-03T14:04:29Z</dcterms:created>
  <dcterms:modified xsi:type="dcterms:W3CDTF">2018-11-02T16:22:08Z</dcterms:modified>
</cp:coreProperties>
</file>