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407" r:id="rId3"/>
    <p:sldId id="401" r:id="rId4"/>
    <p:sldId id="408" r:id="rId5"/>
    <p:sldId id="406" r:id="rId6"/>
    <p:sldId id="359"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407"/>
            <p14:sldId id="401"/>
            <p14:sldId id="408"/>
            <p14:sldId id="406"/>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0922" autoAdjust="0"/>
  </p:normalViewPr>
  <p:slideViewPr>
    <p:cSldViewPr>
      <p:cViewPr varScale="1">
        <p:scale>
          <a:sx n="117" d="100"/>
          <a:sy n="117" d="100"/>
        </p:scale>
        <p:origin x="1854" y="9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6" d="100"/>
          <a:sy n="96" d="100"/>
        </p:scale>
        <p:origin x="353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15-18-0512-00-004z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October </a:t>
            </a:r>
            <a:r>
              <a:rPr lang="en-US" sz="1400" baseline="0" dirty="0" smtClean="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Status of draft editing wk4418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30th October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Billy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Preparation of draft text for </a:t>
            </a:r>
            <a:r>
              <a:rPr lang="en-US" sz="1600" dirty="0">
                <a:solidFill>
                  <a:schemeClr val="tx2"/>
                </a:solidFill>
                <a:latin typeface="Times New Roman" pitchFamily="18" charset="0"/>
                <a:ea typeface="ＭＳ Ｐゴシック" pitchFamily="-65" charset="-128"/>
              </a:rPr>
              <a:t>amendment </a:t>
            </a:r>
            <a:r>
              <a:rPr lang="en-US" sz="1600" dirty="0" smtClean="0">
                <a:solidFill>
                  <a:schemeClr val="tx2"/>
                </a:solidFill>
                <a:latin typeface="Times New Roman" pitchFamily="18" charset="0"/>
                <a:ea typeface="ＭＳ Ｐゴシック" pitchFamily="-65" charset="-128"/>
                <a:cs typeface="+mn-cs"/>
              </a:rPr>
              <a:t>802.15.4z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[Give editing status </a:t>
            </a:r>
            <a:r>
              <a:rPr lang="en-IE" sz="1600" dirty="0" smtClean="0">
                <a:solidFill>
                  <a:schemeClr val="tx2"/>
                </a:solidFill>
                <a:latin typeface="Times New Roman" pitchFamily="18" charset="0"/>
                <a:ea typeface="ＭＳ Ｐゴシック" pitchFamily="-65" charset="-128"/>
                <a:cs typeface="+mn-cs"/>
              </a:rPr>
              <a:t>update relating to the preparation of </a:t>
            </a:r>
            <a:r>
              <a:rPr lang="en-US" sz="1600" dirty="0">
                <a:solidFill>
                  <a:schemeClr val="tx2"/>
                </a:solidFill>
                <a:latin typeface="Times New Roman" pitchFamily="18" charset="0"/>
                <a:ea typeface="ＭＳ Ｐゴシック" pitchFamily="-65" charset="-128"/>
              </a:rPr>
              <a:t>draft text for </a:t>
            </a:r>
            <a:r>
              <a:rPr lang="en-US" sz="1600" dirty="0" smtClean="0">
                <a:solidFill>
                  <a:schemeClr val="tx2"/>
                </a:solidFill>
                <a:latin typeface="Times New Roman" pitchFamily="18" charset="0"/>
                <a:ea typeface="ＭＳ Ｐゴシック" pitchFamily="-65" charset="-128"/>
              </a:rPr>
              <a:t>802.15.4z </a:t>
            </a:r>
            <a:r>
              <a:rPr lang="en-US" sz="1600" dirty="0" smtClean="0">
                <a:solidFill>
                  <a:schemeClr val="tx2"/>
                </a:solidFill>
                <a:latin typeface="Times New Roman" pitchFamily="18" charset="0"/>
                <a:ea typeface="ＭＳ Ｐゴシック" pitchFamily="-65" charset="-128"/>
              </a:rPr>
              <a:t>amendment.</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7"/>
          <p:cNvSpPr>
            <a:spLocks noGrp="1" noChangeArrowheads="1"/>
          </p:cNvSpPr>
          <p:nvPr>
            <p:ph type="body" idx="1"/>
          </p:nvPr>
        </p:nvSpPr>
        <p:spPr>
          <a:xfrm>
            <a:off x="381000" y="1600200"/>
            <a:ext cx="8610600" cy="4495800"/>
          </a:xfrm>
        </p:spPr>
        <p:txBody>
          <a:bodyPr/>
          <a:lstStyle/>
          <a:p>
            <a:pPr marL="0" indent="0">
              <a:buNone/>
            </a:pPr>
            <a:r>
              <a:rPr lang="en-IE" sz="2400" b="1" dirty="0" smtClean="0">
                <a:latin typeface="Arial" charset="0"/>
              </a:rPr>
              <a:t>Aim:</a:t>
            </a:r>
          </a:p>
          <a:p>
            <a:pPr marL="0" indent="0">
              <a:buNone/>
            </a:pPr>
            <a:endParaRPr lang="en-IE" sz="2200" dirty="0" smtClean="0">
              <a:latin typeface="Arial" charset="0"/>
            </a:endParaRPr>
          </a:p>
          <a:p>
            <a:r>
              <a:rPr lang="en-IE" sz="2200" dirty="0" smtClean="0">
                <a:latin typeface="Arial" charset="0"/>
              </a:rPr>
              <a:t>Give status update relating to the preparation of the draft</a:t>
            </a:r>
          </a:p>
          <a:p>
            <a:endParaRPr lang="en-IE" sz="2200" dirty="0" smtClean="0">
              <a:latin typeface="Arial" charset="0"/>
            </a:endParaRPr>
          </a:p>
          <a:p>
            <a:pPr marL="0" indent="0">
              <a:buNone/>
            </a:pPr>
            <a:r>
              <a:rPr lang="en-IE" sz="2400" b="1" dirty="0" smtClean="0">
                <a:latin typeface="Arial" charset="0"/>
              </a:rPr>
              <a:t>Overview:</a:t>
            </a:r>
            <a:endParaRPr lang="en-IE" sz="2400" b="1" dirty="0">
              <a:latin typeface="Arial" charset="0"/>
            </a:endParaRPr>
          </a:p>
          <a:p>
            <a:endParaRPr lang="en-IE" sz="2200" dirty="0" smtClean="0">
              <a:latin typeface="Arial" charset="0"/>
            </a:endParaRPr>
          </a:p>
          <a:p>
            <a:r>
              <a:rPr lang="en-IE" sz="2200" dirty="0" smtClean="0">
                <a:latin typeface="Arial" charset="0"/>
              </a:rPr>
              <a:t>Work is progressing on preparing </a:t>
            </a:r>
            <a:r>
              <a:rPr lang="en-IE" sz="2200" dirty="0">
                <a:latin typeface="Arial" charset="0"/>
              </a:rPr>
              <a:t>the </a:t>
            </a:r>
            <a:r>
              <a:rPr lang="en-IE" sz="2200" dirty="0" smtClean="0">
                <a:latin typeface="Arial" charset="0"/>
              </a:rPr>
              <a:t>text </a:t>
            </a:r>
            <a:r>
              <a:rPr lang="en-IE" sz="2200" dirty="0">
                <a:latin typeface="Arial" charset="0"/>
              </a:rPr>
              <a:t>for </a:t>
            </a:r>
            <a:r>
              <a:rPr lang="en-IE" sz="2200" dirty="0" smtClean="0">
                <a:latin typeface="Arial" charset="0"/>
              </a:rPr>
              <a:t>802.15.4z</a:t>
            </a:r>
            <a:endParaRPr lang="en-IE" sz="2200" dirty="0">
              <a:latin typeface="Arial" charset="0"/>
            </a:endParaRPr>
          </a:p>
          <a:p>
            <a:endParaRPr lang="en-IE" sz="2200" dirty="0" smtClean="0">
              <a:latin typeface="Arial" charset="0"/>
            </a:endParaRPr>
          </a:p>
          <a:p>
            <a:r>
              <a:rPr lang="en-IE" sz="2200" dirty="0" smtClean="0">
                <a:latin typeface="Arial" charset="0"/>
              </a:rPr>
              <a:t>We should have some things to discuss / review in Bangkok</a:t>
            </a:r>
            <a:endParaRPr lang="en-IE" sz="2200" dirty="0">
              <a:latin typeface="Arial" charset="0"/>
            </a:endParaRPr>
          </a:p>
          <a:p>
            <a:endParaRPr lang="en-IE" sz="2200" dirty="0" smtClean="0">
              <a:latin typeface="Arial" charset="0"/>
            </a:endParaRPr>
          </a:p>
        </p:txBody>
      </p:sp>
      <p:sp>
        <p:nvSpPr>
          <p:cNvPr id="4" name="Rectangle 1026"/>
          <p:cNvSpPr txBox="1">
            <a:spLocks noChangeArrowheads="1"/>
          </p:cNvSpPr>
          <p:nvPr/>
        </p:nvSpPr>
        <p:spPr bwMode="auto">
          <a:xfrm>
            <a:off x="457200" y="838200"/>
            <a:ext cx="868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Introduction:</a:t>
            </a:r>
            <a:endParaRPr lang="en-US" sz="3200" kern="0" dirty="0">
              <a:latin typeface="Arial" charset="0"/>
            </a:endParaRPr>
          </a:p>
        </p:txBody>
      </p:sp>
    </p:spTree>
    <p:extLst>
      <p:ext uri="{BB962C8B-B14F-4D97-AF65-F5344CB8AC3E}">
        <p14:creationId xmlns:p14="http://schemas.microsoft.com/office/powerpoint/2010/main" val="1597702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Just a brief update this time:</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endParaRPr lang="en-IE" sz="2400" dirty="0" smtClean="0">
              <a:latin typeface="Arial" charset="0"/>
            </a:endParaRPr>
          </a:p>
          <a:p>
            <a:r>
              <a:rPr lang="en-IE" sz="2400" dirty="0" smtClean="0">
                <a:latin typeface="Arial" charset="0"/>
              </a:rPr>
              <a:t>I have been working on preparing the draft text for the 802.15.4z amendment</a:t>
            </a:r>
          </a:p>
          <a:p>
            <a:endParaRPr lang="en-IE" sz="2400" dirty="0" smtClean="0">
              <a:latin typeface="Arial" charset="0"/>
            </a:endParaRPr>
          </a:p>
          <a:p>
            <a:r>
              <a:rPr lang="en-IE" sz="2400" dirty="0" smtClean="0">
                <a:latin typeface="Arial" charset="0"/>
              </a:rPr>
              <a:t>Mostly </a:t>
            </a:r>
            <a:r>
              <a:rPr lang="en-IE" sz="2400" dirty="0">
                <a:latin typeface="Arial" charset="0"/>
              </a:rPr>
              <a:t>this has been on the LRP side of things where there has been more text submissions </a:t>
            </a:r>
            <a:r>
              <a:rPr lang="en-IE" sz="2400" dirty="0" smtClean="0">
                <a:latin typeface="Arial" charset="0"/>
              </a:rPr>
              <a:t>agreed</a:t>
            </a:r>
          </a:p>
          <a:p>
            <a:endParaRPr lang="en-IE" sz="2400" dirty="0">
              <a:latin typeface="Arial" charset="0"/>
            </a:endParaRPr>
          </a:p>
          <a:p>
            <a:endParaRPr lang="en-IE" sz="2400" dirty="0" smtClean="0">
              <a:latin typeface="Arial" charset="0"/>
            </a:endParaRPr>
          </a:p>
        </p:txBody>
      </p:sp>
    </p:spTree>
    <p:extLst>
      <p:ext uri="{BB962C8B-B14F-4D97-AF65-F5344CB8AC3E}">
        <p14:creationId xmlns:p14="http://schemas.microsoft.com/office/powerpoint/2010/main" val="4094824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What has been done / what is in progress:</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endParaRPr lang="en-IE" sz="2400" dirty="0" smtClean="0">
              <a:latin typeface="Arial" charset="0"/>
            </a:endParaRPr>
          </a:p>
          <a:p>
            <a:r>
              <a:rPr lang="en-IE" sz="2400" dirty="0" smtClean="0">
                <a:latin typeface="Arial" charset="0"/>
              </a:rPr>
              <a:t>The following have been integrated in whole or in part:</a:t>
            </a:r>
          </a:p>
          <a:p>
            <a:pPr lvl="1"/>
            <a:endParaRPr lang="en-IE" sz="2000" dirty="0" smtClean="0">
              <a:latin typeface="Arial" charset="0"/>
            </a:endParaRPr>
          </a:p>
          <a:p>
            <a:pPr lvl="1"/>
            <a:r>
              <a:rPr lang="en-IE" sz="2000" dirty="0" smtClean="0">
                <a:latin typeface="Arial" charset="0"/>
              </a:rPr>
              <a:t>15-18-0260-00-004z-text-proposal-for-lrp-uwb-phy.docx</a:t>
            </a:r>
          </a:p>
          <a:p>
            <a:pPr lvl="1"/>
            <a:endParaRPr lang="en-IE" sz="2000" dirty="0" smtClean="0">
              <a:latin typeface="Arial" charset="0"/>
            </a:endParaRPr>
          </a:p>
          <a:p>
            <a:pPr lvl="1"/>
            <a:r>
              <a:rPr lang="en-IE" sz="2000" dirty="0" smtClean="0">
                <a:latin typeface="Arial" charset="0"/>
              </a:rPr>
              <a:t>15-18-0432-01-004z-suggested-changes-to-include-ch-3-for-enhancing-lrp-uwb.pptx</a:t>
            </a:r>
          </a:p>
          <a:p>
            <a:pPr lvl="1"/>
            <a:endParaRPr lang="en-IE" sz="2000" dirty="0" smtClean="0">
              <a:latin typeface="Arial" charset="0"/>
            </a:endParaRPr>
          </a:p>
          <a:p>
            <a:r>
              <a:rPr lang="en-IE" sz="2400" dirty="0" smtClean="0">
                <a:latin typeface="Arial" charset="0"/>
              </a:rPr>
              <a:t>Have </a:t>
            </a:r>
            <a:r>
              <a:rPr lang="en-IE" sz="2400" dirty="0" smtClean="0">
                <a:latin typeface="Arial" charset="0"/>
              </a:rPr>
              <a:t>also started work </a:t>
            </a:r>
            <a:r>
              <a:rPr lang="en-IE" sz="2400" dirty="0">
                <a:latin typeface="Arial" charset="0"/>
              </a:rPr>
              <a:t>on </a:t>
            </a:r>
            <a:r>
              <a:rPr lang="en-IE" sz="2400" dirty="0" smtClean="0">
                <a:latin typeface="Arial" charset="0"/>
              </a:rPr>
              <a:t>integrating:</a:t>
            </a:r>
            <a:endParaRPr lang="en-IE" sz="2400" dirty="0" smtClean="0">
              <a:latin typeface="Arial" charset="0"/>
            </a:endParaRPr>
          </a:p>
          <a:p>
            <a:pPr lvl="1"/>
            <a:endParaRPr lang="en-IE" sz="2000" dirty="0" smtClean="0">
              <a:latin typeface="Arial" charset="0"/>
            </a:endParaRPr>
          </a:p>
          <a:p>
            <a:pPr lvl="1"/>
            <a:r>
              <a:rPr lang="en-IE" sz="2000" dirty="0" smtClean="0">
                <a:latin typeface="Arial" charset="0"/>
              </a:rPr>
              <a:t>15-18-0409-00-004z-draft-text-for-spectrum-sharing-and-payload-capacity.docx</a:t>
            </a:r>
          </a:p>
          <a:p>
            <a:endParaRPr lang="en-IE" sz="2400" dirty="0">
              <a:latin typeface="Arial" charset="0"/>
            </a:endParaRPr>
          </a:p>
        </p:txBody>
      </p:sp>
    </p:spTree>
    <p:extLst>
      <p:ext uri="{BB962C8B-B14F-4D97-AF65-F5344CB8AC3E}">
        <p14:creationId xmlns:p14="http://schemas.microsoft.com/office/powerpoint/2010/main" val="3414408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For the Bangkok session:</a:t>
            </a:r>
            <a:endParaRPr lang="en-US" sz="3200" dirty="0">
              <a:latin typeface="Arial" charset="0"/>
            </a:endParaRPr>
          </a:p>
        </p:txBody>
      </p:sp>
      <p:sp>
        <p:nvSpPr>
          <p:cNvPr id="10243" name="Rectangle 1027"/>
          <p:cNvSpPr>
            <a:spLocks noGrp="1" noChangeArrowheads="1"/>
          </p:cNvSpPr>
          <p:nvPr>
            <p:ph type="body" idx="1"/>
          </p:nvPr>
        </p:nvSpPr>
        <p:spPr>
          <a:xfrm>
            <a:off x="304800" y="1219200"/>
            <a:ext cx="8686800" cy="5257800"/>
          </a:xfrm>
        </p:spPr>
        <p:txBody>
          <a:bodyPr/>
          <a:lstStyle/>
          <a:p>
            <a:endParaRPr lang="en-IE" sz="1800" dirty="0" smtClean="0">
              <a:solidFill>
                <a:srgbClr val="FF0000"/>
              </a:solidFill>
              <a:latin typeface="Arial" charset="0"/>
            </a:endParaRPr>
          </a:p>
          <a:p>
            <a:pPr marL="0" indent="0">
              <a:buNone/>
            </a:pPr>
            <a:endParaRPr lang="en-IE" sz="1800" dirty="0">
              <a:solidFill>
                <a:srgbClr val="FF0000"/>
              </a:solidFill>
              <a:latin typeface="Arial" charset="0"/>
            </a:endParaRPr>
          </a:p>
        </p:txBody>
      </p:sp>
      <p:sp>
        <p:nvSpPr>
          <p:cNvPr id="5" name="Rectangle 1027"/>
          <p:cNvSpPr txBox="1">
            <a:spLocks noChangeArrowheads="1"/>
          </p:cNvSpPr>
          <p:nvPr/>
        </p:nvSpPr>
        <p:spPr bwMode="auto">
          <a:xfrm>
            <a:off x="304800" y="12954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endParaRPr lang="en-IE" sz="2400" kern="0" dirty="0" smtClean="0">
              <a:latin typeface="Arial" charset="0"/>
            </a:endParaRPr>
          </a:p>
          <a:p>
            <a:r>
              <a:rPr lang="en-IE" sz="2400" kern="0" dirty="0" smtClean="0">
                <a:latin typeface="Arial" charset="0"/>
              </a:rPr>
              <a:t>For Bangkok I expect to have </a:t>
            </a:r>
            <a:r>
              <a:rPr lang="en-IE" sz="2400" dirty="0" smtClean="0">
                <a:latin typeface="Arial" charset="0"/>
              </a:rPr>
              <a:t>802.15.4z </a:t>
            </a:r>
            <a:r>
              <a:rPr lang="en-IE" sz="2400" dirty="0" smtClean="0">
                <a:latin typeface="Arial" charset="0"/>
              </a:rPr>
              <a:t>draft text covering </a:t>
            </a:r>
            <a:r>
              <a:rPr lang="en-IE" sz="2400" kern="0" dirty="0" smtClean="0">
                <a:latin typeface="Arial" charset="0"/>
              </a:rPr>
              <a:t>the LRP PHY based on the </a:t>
            </a:r>
            <a:r>
              <a:rPr lang="en-IE" sz="2400" kern="0" dirty="0">
                <a:latin typeface="Arial" charset="0"/>
              </a:rPr>
              <a:t>following </a:t>
            </a:r>
            <a:r>
              <a:rPr lang="en-IE" sz="2400" kern="0" dirty="0" smtClean="0">
                <a:latin typeface="Arial" charset="0"/>
              </a:rPr>
              <a:t>documents:</a:t>
            </a:r>
          </a:p>
          <a:p>
            <a:pPr lvl="1"/>
            <a:endParaRPr lang="en-IE" sz="2000" kern="0" dirty="0">
              <a:latin typeface="Arial" charset="0"/>
            </a:endParaRPr>
          </a:p>
          <a:p>
            <a:pPr lvl="1"/>
            <a:r>
              <a:rPr lang="en-IE" sz="2000" kern="0" dirty="0" smtClean="0">
                <a:latin typeface="Arial" charset="0"/>
              </a:rPr>
              <a:t>15-18-0260-00, 15-18-0432-01 and 15-18-0409-00</a:t>
            </a:r>
          </a:p>
          <a:p>
            <a:pPr lvl="1"/>
            <a:r>
              <a:rPr lang="en-IE" sz="2000" kern="0" dirty="0" smtClean="0">
                <a:latin typeface="Arial" charset="0"/>
              </a:rPr>
              <a:t>There </a:t>
            </a:r>
            <a:r>
              <a:rPr lang="en-IE" sz="2000" kern="0" dirty="0">
                <a:latin typeface="Arial" charset="0"/>
              </a:rPr>
              <a:t>may be </a:t>
            </a:r>
            <a:r>
              <a:rPr lang="en-IE" sz="2000" kern="0" dirty="0" smtClean="0">
                <a:latin typeface="Arial" charset="0"/>
              </a:rPr>
              <a:t>items needing TG4z discussion / decision</a:t>
            </a:r>
            <a:endParaRPr lang="en-IE" sz="2000" kern="0" dirty="0">
              <a:latin typeface="Arial" charset="0"/>
            </a:endParaRPr>
          </a:p>
          <a:p>
            <a:endParaRPr lang="en-IE" sz="2400" kern="0" dirty="0" smtClean="0">
              <a:latin typeface="Arial" charset="0"/>
            </a:endParaRPr>
          </a:p>
          <a:p>
            <a:r>
              <a:rPr lang="en-IE" sz="2400" kern="0" dirty="0" smtClean="0">
                <a:latin typeface="Arial" charset="0"/>
              </a:rPr>
              <a:t>This text should be a good basis for moving forward to add the HRP PHY text in due course</a:t>
            </a:r>
          </a:p>
          <a:p>
            <a:endParaRPr lang="en-IE" sz="2400" kern="0" dirty="0" smtClean="0">
              <a:latin typeface="Arial" charset="0"/>
            </a:endParaRPr>
          </a:p>
        </p:txBody>
      </p:sp>
    </p:spTree>
    <p:extLst>
      <p:ext uri="{BB962C8B-B14F-4D97-AF65-F5344CB8AC3E}">
        <p14:creationId xmlns:p14="http://schemas.microsoft.com/office/powerpoint/2010/main" val="361588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63574</TotalTime>
  <Words>201</Words>
  <Application>Microsoft Office PowerPoint</Application>
  <PresentationFormat>On-screen Show (4:3)</PresentationFormat>
  <Paragraphs>51</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ＭＳ Ｐゴシック</vt:lpstr>
      <vt:lpstr>Arial</vt:lpstr>
      <vt:lpstr>Times New Roman</vt:lpstr>
      <vt:lpstr>Default Design</vt:lpstr>
      <vt:lpstr>PowerPoint Presentation</vt:lpstr>
      <vt:lpstr>PowerPoint Presentation</vt:lpstr>
      <vt:lpstr>Just a brief update this time:</vt:lpstr>
      <vt:lpstr>What has been done / what is in progress:</vt:lpstr>
      <vt:lpstr>For the Bangkok session:</vt:lpstr>
      <vt:lpstr>PowerPoint Presentation</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1128</cp:revision>
  <cp:lastPrinted>2015-07-14T16:02:16Z</cp:lastPrinted>
  <dcterms:created xsi:type="dcterms:W3CDTF">2009-07-12T16:25:16Z</dcterms:created>
  <dcterms:modified xsi:type="dcterms:W3CDTF">2018-10-30T17:17:38Z</dcterms:modified>
</cp:coreProperties>
</file>