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1" r:id="rId4"/>
    <p:sldId id="262" r:id="rId5"/>
    <p:sldId id="263" r:id="rId6"/>
    <p:sldId id="264" r:id="rId7"/>
    <p:sldId id="265" r:id="rId8"/>
    <p:sldId id="267"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18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CD074D70-E0C5-4DAC-9C6B-3F06AA3E390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82319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836372F-2845-4C74-907F-358134F878A3}"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8947935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30FE97-CB9D-4010-8B47-87903D4C2D86}" type="slidenum">
              <a:rPr lang="en-US" altLang="en-US"/>
              <a:pPr>
                <a:defRPr/>
              </a:pPr>
              <a:t>‹Nr.›</a:t>
            </a:fld>
            <a:endParaRPr lang="en-US" altLang="en-US"/>
          </a:p>
        </p:txBody>
      </p:sp>
    </p:spTree>
    <p:extLst>
      <p:ext uri="{BB962C8B-B14F-4D97-AF65-F5344CB8AC3E}">
        <p14:creationId xmlns:p14="http://schemas.microsoft.com/office/powerpoint/2010/main" val="36225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C450AD4-7BFA-4950-A2E5-581F14E74B2D}" type="slidenum">
              <a:rPr lang="en-US" altLang="en-US"/>
              <a:pPr>
                <a:defRPr/>
              </a:pPr>
              <a:t>‹Nr.›</a:t>
            </a:fld>
            <a:endParaRPr lang="en-US" altLang="en-US"/>
          </a:p>
        </p:txBody>
      </p:sp>
    </p:spTree>
    <p:extLst>
      <p:ext uri="{BB962C8B-B14F-4D97-AF65-F5344CB8AC3E}">
        <p14:creationId xmlns:p14="http://schemas.microsoft.com/office/powerpoint/2010/main" val="1449094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91ED955-2A2A-49EB-8A33-F236744326DA}" type="slidenum">
              <a:rPr lang="en-US" altLang="en-US"/>
              <a:pPr>
                <a:defRPr/>
              </a:pPr>
              <a:t>‹Nr.›</a:t>
            </a:fld>
            <a:endParaRPr lang="en-US" altLang="en-US"/>
          </a:p>
        </p:txBody>
      </p:sp>
    </p:spTree>
    <p:extLst>
      <p:ext uri="{BB962C8B-B14F-4D97-AF65-F5344CB8AC3E}">
        <p14:creationId xmlns:p14="http://schemas.microsoft.com/office/powerpoint/2010/main" val="3821854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8B0780-E2AC-42C1-AC79-B91291E38AA1}" type="slidenum">
              <a:rPr lang="en-US" altLang="en-US"/>
              <a:pPr>
                <a:defRPr/>
              </a:pPr>
              <a:t>‹Nr.›</a:t>
            </a:fld>
            <a:endParaRPr lang="en-US" altLang="en-US"/>
          </a:p>
        </p:txBody>
      </p:sp>
    </p:spTree>
    <p:extLst>
      <p:ext uri="{BB962C8B-B14F-4D97-AF65-F5344CB8AC3E}">
        <p14:creationId xmlns:p14="http://schemas.microsoft.com/office/powerpoint/2010/main" val="25065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833DFE0-9F58-491A-A1AC-122A978177E4}" type="slidenum">
              <a:rPr lang="en-US" altLang="en-US"/>
              <a:pPr>
                <a:defRPr/>
              </a:pPr>
              <a:t>‹Nr.›</a:t>
            </a:fld>
            <a:endParaRPr lang="en-US" altLang="en-US"/>
          </a:p>
        </p:txBody>
      </p:sp>
    </p:spTree>
    <p:extLst>
      <p:ext uri="{BB962C8B-B14F-4D97-AF65-F5344CB8AC3E}">
        <p14:creationId xmlns:p14="http://schemas.microsoft.com/office/powerpoint/2010/main" val="2800384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Oct. 2018</a:t>
            </a:r>
            <a:endParaRPr lang="en-US" altLang="en-US"/>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E0706427-5175-4C33-80FE-8A3B3B78275B}" type="slidenum">
              <a:rPr lang="en-US" altLang="en-US"/>
              <a:pPr>
                <a:defRPr/>
              </a:pPr>
              <a:t>‹Nr.›</a:t>
            </a:fld>
            <a:endParaRPr lang="en-US" altLang="en-US"/>
          </a:p>
        </p:txBody>
      </p:sp>
    </p:spTree>
    <p:extLst>
      <p:ext uri="{BB962C8B-B14F-4D97-AF65-F5344CB8AC3E}">
        <p14:creationId xmlns:p14="http://schemas.microsoft.com/office/powerpoint/2010/main" val="1518389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F30DBCC-4761-4BFC-876D-E70E1881BB0A}" type="slidenum">
              <a:rPr lang="en-US" altLang="en-US"/>
              <a:pPr>
                <a:defRPr/>
              </a:pPr>
              <a:t>‹Nr.›</a:t>
            </a:fld>
            <a:endParaRPr lang="en-US" altLang="en-US"/>
          </a:p>
        </p:txBody>
      </p:sp>
    </p:spTree>
    <p:extLst>
      <p:ext uri="{BB962C8B-B14F-4D97-AF65-F5344CB8AC3E}">
        <p14:creationId xmlns:p14="http://schemas.microsoft.com/office/powerpoint/2010/main" val="84633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F2A68CDD-29DE-4DFE-86F2-064D0E650688}" type="slidenum">
              <a:rPr lang="en-US" altLang="en-US"/>
              <a:pPr>
                <a:defRPr/>
              </a:pPr>
              <a:t>‹Nr.›</a:t>
            </a:fld>
            <a:endParaRPr lang="en-US" altLang="en-US"/>
          </a:p>
        </p:txBody>
      </p:sp>
    </p:spTree>
    <p:extLst>
      <p:ext uri="{BB962C8B-B14F-4D97-AF65-F5344CB8AC3E}">
        <p14:creationId xmlns:p14="http://schemas.microsoft.com/office/powerpoint/2010/main" val="62355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3CF3E3A1-A0A5-413F-A083-7E8BBC57BC76}" type="slidenum">
              <a:rPr lang="en-US" altLang="en-US"/>
              <a:pPr>
                <a:defRPr/>
              </a:pPr>
              <a:t>‹Nr.›</a:t>
            </a:fld>
            <a:endParaRPr lang="en-US" altLang="en-US"/>
          </a:p>
        </p:txBody>
      </p:sp>
    </p:spTree>
    <p:extLst>
      <p:ext uri="{BB962C8B-B14F-4D97-AF65-F5344CB8AC3E}">
        <p14:creationId xmlns:p14="http://schemas.microsoft.com/office/powerpoint/2010/main" val="2149291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650672F-4F6C-4862-97A8-B5AA4609BEAC}" type="slidenum">
              <a:rPr lang="en-US" altLang="en-US"/>
              <a:pPr>
                <a:defRPr/>
              </a:pPr>
              <a:t>‹Nr.›</a:t>
            </a:fld>
            <a:endParaRPr lang="en-US" altLang="en-US"/>
          </a:p>
        </p:txBody>
      </p:sp>
    </p:spTree>
    <p:extLst>
      <p:ext uri="{BB962C8B-B14F-4D97-AF65-F5344CB8AC3E}">
        <p14:creationId xmlns:p14="http://schemas.microsoft.com/office/powerpoint/2010/main" val="3188472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Oct.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FEE4A8-A7B5-4618-AEE6-ED828D0541F7}" type="slidenum">
              <a:rPr lang="en-US" altLang="en-US"/>
              <a:pPr>
                <a:defRPr/>
              </a:pPr>
              <a:t>‹Nr.›</a:t>
            </a:fld>
            <a:endParaRPr lang="en-US" altLang="en-US"/>
          </a:p>
        </p:txBody>
      </p:sp>
    </p:spTree>
    <p:extLst>
      <p:ext uri="{BB962C8B-B14F-4D97-AF65-F5344CB8AC3E}">
        <p14:creationId xmlns:p14="http://schemas.microsoft.com/office/powerpoint/2010/main" val="233976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Oct. 2018</a:t>
            </a:r>
            <a:endParaRPr lang="en-US" alt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1B2A60B1-B474-4EEB-B378-D3E42C4DB4E7}" type="slidenum">
              <a:rPr lang="en-US" altLang="en-US"/>
              <a:pPr>
                <a:defRPr/>
              </a:pPr>
              <a:t>‹Nr.›</a:t>
            </a:fld>
            <a:endParaRPr lang="en-US" altLang="en-US"/>
          </a:p>
        </p:txBody>
      </p:sp>
      <p:sp>
        <p:nvSpPr>
          <p:cNvPr id="1031" name="Rectangle 7"/>
          <p:cNvSpPr>
            <a:spLocks noChangeArrowheads="1"/>
          </p:cNvSpPr>
          <p:nvPr/>
        </p:nvSpPr>
        <p:spPr bwMode="auto">
          <a:xfrm>
            <a:off x="3563888" y="394156"/>
            <a:ext cx="48943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15-18-0502-00-004w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9/dcn/09/19-09-0001-00-0000-writing-a-ca-document.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Oct.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F702912-54CF-4877-B051-4D38A9CFC92C}"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Input for coexistence document discussion</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[16 Oct,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This document shall give guidance during the coexistence assurance document </a:t>
            </a:r>
            <a:r>
              <a:rPr lang="en-US" altLang="en-US" sz="1600" dirty="0" smtClean="0">
                <a:solidFill>
                  <a:schemeClr val="tx2"/>
                </a:solidFill>
              </a:rPr>
              <a:t>discussions]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within TG4w telephone conference call.]</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Input for Coexistence Assurance Document Discussions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r>
              <a:rPr lang="en-US" dirty="0" smtClean="0"/>
              <a:t>)</a:t>
            </a:r>
            <a:endParaRPr lang="en-US" dirty="0"/>
          </a:p>
        </p:txBody>
      </p:sp>
      <p:sp>
        <p:nvSpPr>
          <p:cNvPr id="4098"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Oct. 2018</a:t>
            </a:r>
            <a:endParaRPr lang="en-US" altLang="en-US" sz="140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E4F95ABA-66D2-4103-A911-E516E2CD2B4E}"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Inhaltsplatzhalter 2"/>
          <p:cNvSpPr>
            <a:spLocks noGrp="1"/>
          </p:cNvSpPr>
          <p:nvPr>
            <p:ph idx="1"/>
          </p:nvPr>
        </p:nvSpPr>
        <p:spPr/>
        <p:txBody>
          <a:bodyPr/>
          <a:lstStyle/>
          <a:p>
            <a:r>
              <a:rPr lang="en-US" sz="2400" dirty="0" smtClean="0"/>
              <a:t>The TG4w draft specification has to be accompanied by a coexistence assurance document that show the effect of 4w on existing IEEE standards in the relevant frequency bands</a:t>
            </a:r>
          </a:p>
          <a:p>
            <a:endParaRPr lang="en-US" sz="2400" dirty="0"/>
          </a:p>
          <a:p>
            <a:r>
              <a:rPr lang="en-US" sz="2400" dirty="0" smtClean="0"/>
              <a:t>This document shall be the basis for the discussion what the coexistence assurance document has to include</a:t>
            </a:r>
          </a:p>
          <a:p>
            <a:endParaRPr lang="en-US" sz="2400" dirty="0"/>
          </a:p>
        </p:txBody>
      </p:sp>
      <p:sp>
        <p:nvSpPr>
          <p:cNvPr id="4" name="Datumsplatzhalter 3"/>
          <p:cNvSpPr>
            <a:spLocks noGrp="1"/>
          </p:cNvSpPr>
          <p:nvPr>
            <p:ph type="dt" sz="half" idx="10"/>
          </p:nvPr>
        </p:nvSpPr>
        <p:spPr/>
        <p:txBody>
          <a:bodyPr/>
          <a:lstStyle/>
          <a:p>
            <a:pPr>
              <a:defRPr/>
            </a:pPr>
            <a:r>
              <a:rPr lang="de-DE" altLang="en-US" smtClean="0"/>
              <a:t>Oct. 2018</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858B0780-E2AC-42C1-AC79-B91291E38AA1}" type="slidenum">
              <a:rPr lang="en-US" altLang="en-US" smtClean="0"/>
              <a:pPr>
                <a:defRPr/>
              </a:pPr>
              <a:t>3</a:t>
            </a:fld>
            <a:endParaRPr lang="en-US" altLang="en-US"/>
          </a:p>
        </p:txBody>
      </p:sp>
    </p:spTree>
    <p:extLst>
      <p:ext uri="{BB962C8B-B14F-4D97-AF65-F5344CB8AC3E}">
        <p14:creationId xmlns:p14="http://schemas.microsoft.com/office/powerpoint/2010/main" val="1069193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Existing Coexistence Assurance Docs.</a:t>
            </a:r>
            <a:endParaRPr lang="en-US" dirty="0"/>
          </a:p>
        </p:txBody>
      </p:sp>
      <p:sp>
        <p:nvSpPr>
          <p:cNvPr id="3" name="Inhaltsplatzhalter 2"/>
          <p:cNvSpPr>
            <a:spLocks noGrp="1"/>
          </p:cNvSpPr>
          <p:nvPr>
            <p:ph idx="1"/>
          </p:nvPr>
        </p:nvSpPr>
        <p:spPr/>
        <p:txBody>
          <a:bodyPr/>
          <a:lstStyle/>
          <a:p>
            <a:r>
              <a:rPr lang="en-US" sz="2400" dirty="0" smtClean="0"/>
              <a:t>General guidance is given by 802.19:</a:t>
            </a:r>
            <a:br>
              <a:rPr lang="en-US" sz="2400" dirty="0" smtClean="0"/>
            </a:br>
            <a:r>
              <a:rPr lang="en-US" sz="2400" dirty="0" smtClean="0">
                <a:hlinkClick r:id="rId2"/>
              </a:rPr>
              <a:t>https://mentor.ieee.org/802.19/dcn/09/19-09-0001-00-0000-writing-a-ca-document.ppt</a:t>
            </a:r>
            <a:endParaRPr lang="en-US" sz="2400" dirty="0" smtClean="0"/>
          </a:p>
          <a:p>
            <a:endParaRPr lang="en-US" sz="2400" dirty="0" smtClean="0"/>
          </a:p>
          <a:p>
            <a:r>
              <a:rPr lang="en-US" sz="2400" dirty="0" smtClean="0"/>
              <a:t>Existing documents</a:t>
            </a:r>
            <a:endParaRPr lang="en-US" sz="2400" dirty="0"/>
          </a:p>
          <a:p>
            <a:pPr lvl="1"/>
            <a:r>
              <a:rPr lang="en-US" sz="2000" dirty="0" smtClean="0"/>
              <a:t>802.15.4g: DCN 15-10/668r5</a:t>
            </a:r>
          </a:p>
          <a:p>
            <a:pPr lvl="1"/>
            <a:r>
              <a:rPr lang="en-US" sz="2000" dirty="0" smtClean="0"/>
              <a:t>802.15.4k: DCN 15-12/314r1</a:t>
            </a:r>
          </a:p>
          <a:p>
            <a:pPr lvl="1"/>
            <a:r>
              <a:rPr lang="en-US" sz="2000" dirty="0" smtClean="0"/>
              <a:t>802.15.4q: DCN 15-14/709r0</a:t>
            </a:r>
          </a:p>
          <a:p>
            <a:pPr lvl="1"/>
            <a:r>
              <a:rPr lang="en-US" sz="2000" dirty="0" smtClean="0"/>
              <a:t>802.15.4u: DCN 15-16/286r0</a:t>
            </a:r>
          </a:p>
          <a:p>
            <a:pPr lvl="1"/>
            <a:r>
              <a:rPr lang="en-US" sz="2000" dirty="0" smtClean="0"/>
              <a:t>802.15.4v: DCN 15-16/569r0</a:t>
            </a:r>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mtClean="0"/>
              <a:t>Oct. 2018</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858B0780-E2AC-42C1-AC79-B91291E38AA1}" type="slidenum">
              <a:rPr lang="en-US" altLang="en-US" smtClean="0"/>
              <a:pPr>
                <a:defRPr/>
              </a:pPr>
              <a:t>4</a:t>
            </a:fld>
            <a:endParaRPr lang="en-US" altLang="en-US"/>
          </a:p>
        </p:txBody>
      </p:sp>
    </p:spTree>
    <p:extLst>
      <p:ext uri="{BB962C8B-B14F-4D97-AF65-F5344CB8AC3E}">
        <p14:creationId xmlns:p14="http://schemas.microsoft.com/office/powerpoint/2010/main" val="3632647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How to Create the Document ( I / II )</a:t>
            </a:r>
            <a:endParaRPr lang="en-US" dirty="0"/>
          </a:p>
        </p:txBody>
      </p:sp>
      <p:sp>
        <p:nvSpPr>
          <p:cNvPr id="3" name="Inhaltsplatzhalter 2"/>
          <p:cNvSpPr>
            <a:spLocks noGrp="1"/>
          </p:cNvSpPr>
          <p:nvPr>
            <p:ph idx="1"/>
          </p:nvPr>
        </p:nvSpPr>
        <p:spPr/>
        <p:txBody>
          <a:bodyPr/>
          <a:lstStyle/>
          <a:p>
            <a:r>
              <a:rPr lang="en-US" sz="2400" dirty="0" smtClean="0"/>
              <a:t>Proposal: </a:t>
            </a:r>
          </a:p>
          <a:p>
            <a:pPr lvl="1"/>
            <a:r>
              <a:rPr lang="en-US" sz="2000" dirty="0" smtClean="0"/>
              <a:t>Use the 802.15.4k coexistence document as template as we are defining an amendment to the 802.15.4k FSK PHY</a:t>
            </a:r>
          </a:p>
          <a:p>
            <a:pPr lvl="1"/>
            <a:r>
              <a:rPr lang="en-US" sz="2000" dirty="0" smtClean="0"/>
              <a:t>Coexistence work with 802.15.4 may be very limited, as all PHYs have already been verified against 4k</a:t>
            </a:r>
          </a:p>
          <a:p>
            <a:pPr lvl="1"/>
            <a:r>
              <a:rPr lang="en-US" sz="2000" dirty="0" smtClean="0"/>
              <a:t>Only missing system is 4q, but its coexistence document already contains all required information and can be referenced</a:t>
            </a:r>
          </a:p>
          <a:p>
            <a:endParaRPr lang="en-US" sz="2400" dirty="0" smtClean="0"/>
          </a:p>
          <a:p>
            <a:r>
              <a:rPr lang="en-US" sz="2400" dirty="0" smtClean="0"/>
              <a:t>Question: Is this a feasible approach?</a:t>
            </a:r>
          </a:p>
          <a:p>
            <a:endParaRPr lang="en-US" sz="2400" dirty="0" smtClean="0"/>
          </a:p>
          <a:p>
            <a:endParaRPr lang="en-US" sz="2400" dirty="0" smtClean="0"/>
          </a:p>
        </p:txBody>
      </p:sp>
      <p:sp>
        <p:nvSpPr>
          <p:cNvPr id="4" name="Datumsplatzhalter 3"/>
          <p:cNvSpPr>
            <a:spLocks noGrp="1"/>
          </p:cNvSpPr>
          <p:nvPr>
            <p:ph type="dt" sz="half" idx="10"/>
          </p:nvPr>
        </p:nvSpPr>
        <p:spPr/>
        <p:txBody>
          <a:bodyPr/>
          <a:lstStyle/>
          <a:p>
            <a:pPr>
              <a:defRPr/>
            </a:pPr>
            <a:r>
              <a:rPr lang="de-DE" altLang="en-US" smtClean="0"/>
              <a:t>Oct. 2018</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858B0780-E2AC-42C1-AC79-B91291E38AA1}" type="slidenum">
              <a:rPr lang="en-US" altLang="en-US" smtClean="0"/>
              <a:pPr>
                <a:defRPr/>
              </a:pPr>
              <a:t>5</a:t>
            </a:fld>
            <a:endParaRPr lang="en-US" altLang="en-US"/>
          </a:p>
        </p:txBody>
      </p:sp>
    </p:spTree>
    <p:extLst>
      <p:ext uri="{BB962C8B-B14F-4D97-AF65-F5344CB8AC3E}">
        <p14:creationId xmlns:p14="http://schemas.microsoft.com/office/powerpoint/2010/main" val="864523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How to Create the Document ( II / II )</a:t>
            </a:r>
            <a:endParaRPr lang="en-US" dirty="0"/>
          </a:p>
        </p:txBody>
      </p:sp>
      <p:sp>
        <p:nvSpPr>
          <p:cNvPr id="3" name="Inhaltsplatzhalter 2"/>
          <p:cNvSpPr>
            <a:spLocks noGrp="1"/>
          </p:cNvSpPr>
          <p:nvPr>
            <p:ph idx="1"/>
          </p:nvPr>
        </p:nvSpPr>
        <p:spPr/>
        <p:txBody>
          <a:bodyPr/>
          <a:lstStyle/>
          <a:p>
            <a:r>
              <a:rPr lang="en-US" sz="2400" dirty="0" smtClean="0"/>
              <a:t>The 802.15.4k does coexistence document does not contain any work wrt. IEEE 802.11ah, which did not exist when 4k was developed</a:t>
            </a:r>
            <a:br>
              <a:rPr lang="en-US" sz="2400" dirty="0" smtClean="0"/>
            </a:br>
            <a:endParaRPr lang="en-US" sz="2400" dirty="0" smtClean="0"/>
          </a:p>
          <a:p>
            <a:pPr marL="0" indent="0">
              <a:buNone/>
            </a:pPr>
            <a:r>
              <a:rPr lang="en-US" sz="2400" dirty="0" smtClean="0">
                <a:sym typeface="Wingdings" panose="05000000000000000000" pitchFamily="2" charset="2"/>
              </a:rPr>
              <a:t>New</a:t>
            </a:r>
            <a:r>
              <a:rPr lang="en-US" sz="2400" dirty="0" smtClean="0"/>
              <a:t> simulation results against 11ah are most likely required</a:t>
            </a:r>
          </a:p>
          <a:p>
            <a:pPr marL="0" indent="0">
              <a:buNone/>
            </a:pPr>
            <a:endParaRPr lang="en-US" sz="2400" dirty="0" smtClean="0"/>
          </a:p>
          <a:p>
            <a:endParaRPr lang="en-US" sz="2400" dirty="0" smtClean="0"/>
          </a:p>
          <a:p>
            <a:pPr marL="0" indent="0">
              <a:buNone/>
            </a:pPr>
            <a:endParaRPr lang="en-US" sz="2400" dirty="0"/>
          </a:p>
        </p:txBody>
      </p:sp>
      <p:sp>
        <p:nvSpPr>
          <p:cNvPr id="4" name="Datumsplatzhalter 3"/>
          <p:cNvSpPr>
            <a:spLocks noGrp="1"/>
          </p:cNvSpPr>
          <p:nvPr>
            <p:ph type="dt" sz="half" idx="10"/>
          </p:nvPr>
        </p:nvSpPr>
        <p:spPr/>
        <p:txBody>
          <a:bodyPr/>
          <a:lstStyle/>
          <a:p>
            <a:pPr>
              <a:defRPr/>
            </a:pPr>
            <a:r>
              <a:rPr lang="de-DE" altLang="en-US" smtClean="0"/>
              <a:t>Oct. 2018</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858B0780-E2AC-42C1-AC79-B91291E38AA1}" type="slidenum">
              <a:rPr lang="en-US" altLang="en-US" smtClean="0"/>
              <a:pPr>
                <a:defRPr/>
              </a:pPr>
              <a:t>6</a:t>
            </a:fld>
            <a:endParaRPr lang="en-US" altLang="en-US"/>
          </a:p>
        </p:txBody>
      </p:sp>
    </p:spTree>
    <p:extLst>
      <p:ext uri="{BB962C8B-B14F-4D97-AF65-F5344CB8AC3E}">
        <p14:creationId xmlns:p14="http://schemas.microsoft.com/office/powerpoint/2010/main" val="1305850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Simulations Against 802.11ah</a:t>
            </a:r>
            <a:endParaRPr lang="en-US" dirty="0"/>
          </a:p>
        </p:txBody>
      </p:sp>
      <p:sp>
        <p:nvSpPr>
          <p:cNvPr id="3" name="Inhaltsplatzhalter 2"/>
          <p:cNvSpPr>
            <a:spLocks noGrp="1"/>
          </p:cNvSpPr>
          <p:nvPr>
            <p:ph idx="1"/>
          </p:nvPr>
        </p:nvSpPr>
        <p:spPr/>
        <p:txBody>
          <a:bodyPr/>
          <a:lstStyle/>
          <a:p>
            <a:r>
              <a:rPr lang="en-US" sz="2400" dirty="0" smtClean="0"/>
              <a:t>Proposal: </a:t>
            </a:r>
          </a:p>
          <a:p>
            <a:pPr lvl="1"/>
            <a:r>
              <a:rPr lang="en-US" sz="2000" dirty="0" smtClean="0"/>
              <a:t>Use MCS modes currently under discussion in 802.19 sub-GHz SG</a:t>
            </a:r>
          </a:p>
          <a:p>
            <a:pPr lvl="1"/>
            <a:r>
              <a:rPr lang="en-US" sz="2000" dirty="0"/>
              <a:t>Limit parameter sets to worst  case scenarios in </a:t>
            </a:r>
            <a:r>
              <a:rPr lang="en-US" sz="2000" dirty="0" smtClean="0"/>
              <a:t>order to save time</a:t>
            </a:r>
          </a:p>
          <a:p>
            <a:pPr marL="457200" lvl="1" indent="0">
              <a:buNone/>
            </a:pPr>
            <a:endParaRPr lang="en-US" sz="2000" dirty="0" smtClean="0"/>
          </a:p>
          <a:p>
            <a:r>
              <a:rPr lang="en-US" sz="2400" dirty="0" smtClean="0"/>
              <a:t>Questions:</a:t>
            </a:r>
          </a:p>
          <a:p>
            <a:pPr lvl="1"/>
            <a:r>
              <a:rPr lang="en-US" sz="2000" dirty="0" smtClean="0"/>
              <a:t>What are worst case parameter sets?</a:t>
            </a:r>
          </a:p>
          <a:p>
            <a:pPr lvl="1"/>
            <a:r>
              <a:rPr lang="en-US" sz="2000" dirty="0" smtClean="0"/>
              <a:t>What kind of propagation models should we use?</a:t>
            </a:r>
          </a:p>
          <a:p>
            <a:pPr lvl="1"/>
            <a:r>
              <a:rPr lang="en-US" sz="2000" dirty="0" smtClean="0"/>
              <a:t>What about coding an channel estimation?</a:t>
            </a:r>
          </a:p>
          <a:p>
            <a:pPr lvl="1"/>
            <a:r>
              <a:rPr lang="en-US" sz="2000" dirty="0" smtClean="0"/>
              <a:t>Who can do the work?</a:t>
            </a:r>
          </a:p>
          <a:p>
            <a:pPr lvl="1"/>
            <a:endParaRPr lang="en-US" sz="2000" dirty="0"/>
          </a:p>
          <a:p>
            <a:endParaRPr lang="en-US" sz="2400" dirty="0"/>
          </a:p>
        </p:txBody>
      </p:sp>
      <p:sp>
        <p:nvSpPr>
          <p:cNvPr id="4" name="Datumsplatzhalter 3"/>
          <p:cNvSpPr>
            <a:spLocks noGrp="1"/>
          </p:cNvSpPr>
          <p:nvPr>
            <p:ph type="dt" sz="half" idx="10"/>
          </p:nvPr>
        </p:nvSpPr>
        <p:spPr/>
        <p:txBody>
          <a:bodyPr/>
          <a:lstStyle/>
          <a:p>
            <a:pPr>
              <a:defRPr/>
            </a:pPr>
            <a:r>
              <a:rPr lang="de-DE" altLang="en-US" smtClean="0"/>
              <a:t>Oct. 2018</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858B0780-E2AC-42C1-AC79-B91291E38AA1}" type="slidenum">
              <a:rPr lang="en-US" altLang="en-US" smtClean="0"/>
              <a:pPr>
                <a:defRPr/>
              </a:pPr>
              <a:t>7</a:t>
            </a:fld>
            <a:endParaRPr lang="en-US" altLang="en-US"/>
          </a:p>
        </p:txBody>
      </p:sp>
    </p:spTree>
    <p:extLst>
      <p:ext uri="{BB962C8B-B14F-4D97-AF65-F5344CB8AC3E}">
        <p14:creationId xmlns:p14="http://schemas.microsoft.com/office/powerpoint/2010/main" val="613186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Next Steps</a:t>
            </a:r>
            <a:endParaRPr lang="en-US" dirty="0"/>
          </a:p>
        </p:txBody>
      </p:sp>
      <p:sp>
        <p:nvSpPr>
          <p:cNvPr id="3" name="Inhaltsplatzhalter 2"/>
          <p:cNvSpPr>
            <a:spLocks noGrp="1"/>
          </p:cNvSpPr>
          <p:nvPr>
            <p:ph idx="1"/>
          </p:nvPr>
        </p:nvSpPr>
        <p:spPr/>
        <p:txBody>
          <a:bodyPr/>
          <a:lstStyle/>
          <a:p>
            <a:r>
              <a:rPr lang="en-US" dirty="0" smtClean="0"/>
              <a:t>After agreeing on content Joerg will create a skeleton document</a:t>
            </a:r>
          </a:p>
          <a:p>
            <a:r>
              <a:rPr lang="en-US" dirty="0" smtClean="0"/>
              <a:t>Using this document the 802.19 will be contacted for guidance</a:t>
            </a:r>
          </a:p>
          <a:p>
            <a:r>
              <a:rPr lang="en-US" dirty="0" smtClean="0"/>
              <a:t>In the meantime the required simulation results will be created</a:t>
            </a:r>
            <a:endParaRPr lang="en-US" dirty="0"/>
          </a:p>
        </p:txBody>
      </p:sp>
      <p:sp>
        <p:nvSpPr>
          <p:cNvPr id="4" name="Datumsplatzhalter 3"/>
          <p:cNvSpPr>
            <a:spLocks noGrp="1"/>
          </p:cNvSpPr>
          <p:nvPr>
            <p:ph type="dt" sz="half" idx="10"/>
          </p:nvPr>
        </p:nvSpPr>
        <p:spPr/>
        <p:txBody>
          <a:bodyPr/>
          <a:lstStyle/>
          <a:p>
            <a:pPr>
              <a:defRPr/>
            </a:pPr>
            <a:r>
              <a:rPr lang="de-DE" altLang="en-US" smtClean="0"/>
              <a:t>Oct. 2018</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858B0780-E2AC-42C1-AC79-B91291E38AA1}" type="slidenum">
              <a:rPr lang="en-US" altLang="en-US" smtClean="0"/>
              <a:pPr>
                <a:defRPr/>
              </a:pPr>
              <a:t>8</a:t>
            </a:fld>
            <a:endParaRPr lang="en-US" altLang="en-US"/>
          </a:p>
        </p:txBody>
      </p:sp>
    </p:spTree>
    <p:extLst>
      <p:ext uri="{BB962C8B-B14F-4D97-AF65-F5344CB8AC3E}">
        <p14:creationId xmlns:p14="http://schemas.microsoft.com/office/powerpoint/2010/main" val="124822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mtClean="0"/>
              <a:t>Oct. 2018</a:t>
            </a:r>
            <a:endParaRPr lang="en-US" altLang="en-US"/>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858B0780-E2AC-42C1-AC79-B91291E38AA1}" type="slidenum">
              <a:rPr lang="en-US" altLang="en-US" smtClean="0"/>
              <a:pPr>
                <a:defRPr/>
              </a:pPr>
              <a:t>9</a:t>
            </a:fld>
            <a:endParaRPr lang="en-US" altLang="en-US"/>
          </a:p>
        </p:txBody>
      </p:sp>
    </p:spTree>
    <p:extLst>
      <p:ext uri="{BB962C8B-B14F-4D97-AF65-F5344CB8AC3E}">
        <p14:creationId xmlns:p14="http://schemas.microsoft.com/office/powerpoint/2010/main" val="3421954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389</Words>
  <Application>Microsoft Office PowerPoint</Application>
  <PresentationFormat>Bildschirmpräsentation (4:3)</PresentationFormat>
  <Paragraphs>81</Paragraphs>
  <Slides>9</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9</vt:i4>
      </vt:variant>
    </vt:vector>
  </HeadingPairs>
  <TitlesOfParts>
    <vt:vector size="12" baseType="lpstr">
      <vt:lpstr>Times New Roman</vt:lpstr>
      <vt:lpstr>Arial</vt:lpstr>
      <vt:lpstr>IEEE-P802_15_Rbt</vt:lpstr>
      <vt:lpstr>PowerPoint-Präsentation</vt:lpstr>
      <vt:lpstr>Input for Coexistence Assurance Document Discussions</vt:lpstr>
      <vt:lpstr>Motivation</vt:lpstr>
      <vt:lpstr>Existing Coexistence Assurance Docs.</vt:lpstr>
      <vt:lpstr>How to Create the Document ( I / II )</vt:lpstr>
      <vt:lpstr>How to Create the Document ( II / II )</vt:lpstr>
      <vt:lpstr>Simulations Against 802.11ah</vt:lpstr>
      <vt:lpstr>Proposed Next Steps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24</cp:revision>
  <cp:lastPrinted>1998-02-10T13:28:06Z</cp:lastPrinted>
  <dcterms:created xsi:type="dcterms:W3CDTF">2018-10-16T14:03:07Z</dcterms:created>
  <dcterms:modified xsi:type="dcterms:W3CDTF">2018-10-16T14:46:13Z</dcterms:modified>
</cp:coreProperties>
</file>