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411" r:id="rId3"/>
    <p:sldId id="413" r:id="rId4"/>
    <p:sldId id="359"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411"/>
            <p14:sldId id="413"/>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5" autoAdjust="0"/>
    <p:restoredTop sz="90922" autoAdjust="0"/>
  </p:normalViewPr>
  <p:slideViewPr>
    <p:cSldViewPr>
      <p:cViewPr varScale="1">
        <p:scale>
          <a:sx n="117" d="100"/>
          <a:sy n="117" d="100"/>
        </p:scale>
        <p:origin x="1260" y="96"/>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15-18-0492-00-004z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October </a:t>
            </a:r>
            <a:r>
              <a:rPr lang="en-US" sz="1400" baseline="0" dirty="0" smtClean="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Decawave Ltd.</a:t>
            </a:r>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Status of draft editing wk4018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2nd October 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Billy Verso</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Decawave Ltd.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Peter Street, Dublin 8, Ireland</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+353.87.233.7323</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billy.verso</a:t>
            </a:r>
            <a:r>
              <a:rPr lang="en-US" sz="1600" dirty="0">
                <a:solidFill>
                  <a:srgbClr val="FF0000"/>
                </a:solidFill>
                <a:latin typeface="Times New Roman" pitchFamily="18" charset="0"/>
                <a:ea typeface="ＭＳ Ｐゴシック" pitchFamily="-65" charset="-128"/>
                <a:cs typeface="+mn-cs"/>
              </a:rPr>
              <a:t> (at) decawave.com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Preparation of draft text for </a:t>
            </a:r>
            <a:r>
              <a:rPr lang="en-US" sz="1600" dirty="0">
                <a:solidFill>
                  <a:schemeClr val="tx2"/>
                </a:solidFill>
                <a:latin typeface="Times New Roman" pitchFamily="18" charset="0"/>
                <a:ea typeface="ＭＳ Ｐゴシック" pitchFamily="-65" charset="-128"/>
              </a:rPr>
              <a:t>amendment </a:t>
            </a:r>
            <a:r>
              <a:rPr lang="en-US" sz="1600" dirty="0" smtClean="0">
                <a:solidFill>
                  <a:schemeClr val="tx2"/>
                </a:solidFill>
                <a:latin typeface="Times New Roman" pitchFamily="18" charset="0"/>
                <a:ea typeface="ＭＳ Ｐゴシック" pitchFamily="-65" charset="-128"/>
                <a:cs typeface="+mn-cs"/>
              </a:rPr>
              <a:t>802.15.4z ]</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[Give editing status </a:t>
            </a:r>
            <a:r>
              <a:rPr lang="en-IE" sz="1600" dirty="0" smtClean="0">
                <a:solidFill>
                  <a:schemeClr val="tx2"/>
                </a:solidFill>
                <a:latin typeface="Times New Roman" pitchFamily="18" charset="0"/>
                <a:ea typeface="ＭＳ Ｐゴシック" pitchFamily="-65" charset="-128"/>
                <a:cs typeface="+mn-cs"/>
              </a:rPr>
              <a:t>update relating to the preparation of </a:t>
            </a:r>
            <a:r>
              <a:rPr lang="en-US" sz="1600" dirty="0">
                <a:solidFill>
                  <a:schemeClr val="tx2"/>
                </a:solidFill>
                <a:latin typeface="Times New Roman" pitchFamily="18" charset="0"/>
                <a:ea typeface="ＭＳ Ｐゴシック" pitchFamily="-65" charset="-128"/>
              </a:rPr>
              <a:t>draft text for </a:t>
            </a:r>
            <a:r>
              <a:rPr lang="en-US" sz="1600" dirty="0" smtClean="0">
                <a:solidFill>
                  <a:schemeClr val="tx2"/>
                </a:solidFill>
                <a:latin typeface="Times New Roman" pitchFamily="18" charset="0"/>
                <a:ea typeface="ＭＳ Ｐゴシック" pitchFamily="-65" charset="-128"/>
              </a:rPr>
              <a:t>802.15.4z amendment, and highlight any issues or work items needing attention by members participating in TG4z.</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4z draft status</a:t>
            </a:r>
            <a:endParaRPr lang="en-US" sz="3200" dirty="0">
              <a:latin typeface="Arial" charset="0"/>
            </a:endParaRPr>
          </a:p>
        </p:txBody>
      </p:sp>
      <p:sp>
        <p:nvSpPr>
          <p:cNvPr id="10243" name="Rectangle 1027"/>
          <p:cNvSpPr>
            <a:spLocks noGrp="1" noChangeArrowheads="1"/>
          </p:cNvSpPr>
          <p:nvPr>
            <p:ph type="body" idx="1"/>
          </p:nvPr>
        </p:nvSpPr>
        <p:spPr>
          <a:xfrm>
            <a:off x="304800" y="1295400"/>
            <a:ext cx="8686800" cy="5181600"/>
          </a:xfrm>
        </p:spPr>
        <p:txBody>
          <a:bodyPr/>
          <a:lstStyle/>
          <a:p>
            <a:r>
              <a:rPr lang="en-IE" sz="2400" dirty="0" smtClean="0">
                <a:latin typeface="Arial" charset="0"/>
              </a:rPr>
              <a:t>We have some approved contributions relating to many elements of LRP UWB PHY so can begin integration of some of the related text submissions into a draft</a:t>
            </a:r>
          </a:p>
          <a:p>
            <a:r>
              <a:rPr lang="en-IE" sz="2400" dirty="0" smtClean="0">
                <a:latin typeface="Arial" charset="0"/>
              </a:rPr>
              <a:t>Although we have </a:t>
            </a:r>
            <a:r>
              <a:rPr lang="en-IE" sz="2400" dirty="0">
                <a:latin typeface="Arial" charset="0"/>
              </a:rPr>
              <a:t>consensus </a:t>
            </a:r>
            <a:r>
              <a:rPr lang="en-IE" sz="2400" dirty="0" smtClean="0">
                <a:latin typeface="Arial" charset="0"/>
              </a:rPr>
              <a:t>on some elements of the enhanced HRP </a:t>
            </a:r>
            <a:r>
              <a:rPr lang="en-IE" sz="2400" dirty="0">
                <a:latin typeface="Arial" charset="0"/>
              </a:rPr>
              <a:t>UWB </a:t>
            </a:r>
            <a:r>
              <a:rPr lang="en-IE" sz="2400" dirty="0" smtClean="0">
                <a:latin typeface="Arial" charset="0"/>
              </a:rPr>
              <a:t>PHY a </a:t>
            </a:r>
            <a:r>
              <a:rPr lang="en-IE" sz="2400" dirty="0">
                <a:latin typeface="Arial" charset="0"/>
              </a:rPr>
              <a:t>number of items </a:t>
            </a:r>
            <a:r>
              <a:rPr lang="en-IE" sz="2400" dirty="0" smtClean="0">
                <a:latin typeface="Arial" charset="0"/>
              </a:rPr>
              <a:t>are still </a:t>
            </a:r>
            <a:r>
              <a:rPr lang="en-IE" sz="2400" dirty="0">
                <a:latin typeface="Arial" charset="0"/>
              </a:rPr>
              <a:t>to be </a:t>
            </a:r>
            <a:r>
              <a:rPr lang="en-IE" sz="2400" dirty="0" smtClean="0">
                <a:latin typeface="Arial" charset="0"/>
              </a:rPr>
              <a:t>agreed so it is perhaps bit early for text preparation</a:t>
            </a:r>
            <a:endParaRPr lang="en-IE" sz="2400" dirty="0">
              <a:latin typeface="Arial" charset="0"/>
            </a:endParaRPr>
          </a:p>
          <a:p>
            <a:pPr lvl="1"/>
            <a:r>
              <a:rPr lang="en-IE" sz="2000" dirty="0" smtClean="0">
                <a:latin typeface="Arial" charset="0"/>
              </a:rPr>
              <a:t>If I have time I may begin </a:t>
            </a:r>
            <a:r>
              <a:rPr lang="en-IE" sz="2000" dirty="0">
                <a:latin typeface="Arial" charset="0"/>
              </a:rPr>
              <a:t>to </a:t>
            </a:r>
            <a:r>
              <a:rPr lang="en-IE" sz="2000" dirty="0" smtClean="0">
                <a:latin typeface="Arial" charset="0"/>
              </a:rPr>
              <a:t>work on text covering the agreed items</a:t>
            </a:r>
            <a:endParaRPr lang="en-IE" sz="2000" dirty="0">
              <a:latin typeface="Arial" charset="0"/>
            </a:endParaRPr>
          </a:p>
          <a:p>
            <a:r>
              <a:rPr lang="en-IE" sz="2400" dirty="0" smtClean="0">
                <a:latin typeface="Arial" charset="0"/>
              </a:rPr>
              <a:t>Have reviewed submissions and minutes and closing reports to determine what has been </a:t>
            </a:r>
            <a:r>
              <a:rPr lang="en-IE" sz="2400" dirty="0">
                <a:latin typeface="Arial" charset="0"/>
              </a:rPr>
              <a:t>approved for </a:t>
            </a:r>
            <a:r>
              <a:rPr lang="en-IE" sz="2400" dirty="0" smtClean="0">
                <a:latin typeface="Arial" charset="0"/>
              </a:rPr>
              <a:t>inclusion</a:t>
            </a:r>
          </a:p>
          <a:p>
            <a:pPr lvl="1"/>
            <a:r>
              <a:rPr lang="en-IE" sz="2000" dirty="0" smtClean="0">
                <a:latin typeface="Arial" charset="0"/>
              </a:rPr>
              <a:t>Some items need clarification or additional work and perhaps further motions (in Bangkok?) to </a:t>
            </a:r>
            <a:r>
              <a:rPr lang="en-IE" sz="2000" dirty="0">
                <a:latin typeface="Arial" charset="0"/>
              </a:rPr>
              <a:t>approve them </a:t>
            </a:r>
            <a:r>
              <a:rPr lang="en-IE" sz="2000" dirty="0" smtClean="0">
                <a:latin typeface="Arial" charset="0"/>
              </a:rPr>
              <a:t>for inclusion </a:t>
            </a:r>
            <a:r>
              <a:rPr lang="en-IE" sz="2000" dirty="0">
                <a:latin typeface="Arial" charset="0"/>
              </a:rPr>
              <a:t>into </a:t>
            </a:r>
            <a:r>
              <a:rPr lang="en-IE" sz="2000" dirty="0" smtClean="0">
                <a:latin typeface="Arial" charset="0"/>
              </a:rPr>
              <a:t>the draft</a:t>
            </a:r>
          </a:p>
          <a:p>
            <a:pPr lvl="2"/>
            <a:r>
              <a:rPr lang="en-IE" sz="1600" dirty="0" smtClean="0">
                <a:latin typeface="Arial" charset="0"/>
              </a:rPr>
              <a:t>Poor turnout at 2-Oct conference call so these were not discussed</a:t>
            </a:r>
            <a:endParaRPr lang="en-IE" sz="1600" dirty="0">
              <a:solidFill>
                <a:srgbClr val="FF0000"/>
              </a:solidFill>
              <a:latin typeface="Arial" charset="0"/>
            </a:endParaRPr>
          </a:p>
        </p:txBody>
      </p:sp>
    </p:spTree>
    <p:extLst>
      <p:ext uri="{BB962C8B-B14F-4D97-AF65-F5344CB8AC3E}">
        <p14:creationId xmlns:p14="http://schemas.microsoft.com/office/powerpoint/2010/main" val="18865007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2 October conference call</a:t>
            </a:r>
            <a:endParaRPr lang="en-US" sz="3200" dirty="0">
              <a:latin typeface="Arial" charset="0"/>
            </a:endParaRPr>
          </a:p>
        </p:txBody>
      </p:sp>
      <p:sp>
        <p:nvSpPr>
          <p:cNvPr id="10243" name="Rectangle 1027"/>
          <p:cNvSpPr>
            <a:spLocks noGrp="1" noChangeArrowheads="1"/>
          </p:cNvSpPr>
          <p:nvPr>
            <p:ph type="body" idx="1"/>
          </p:nvPr>
        </p:nvSpPr>
        <p:spPr>
          <a:xfrm>
            <a:off x="304800" y="1219200"/>
            <a:ext cx="8686800" cy="5257800"/>
          </a:xfrm>
        </p:spPr>
        <p:txBody>
          <a:bodyPr/>
          <a:lstStyle/>
          <a:p>
            <a:r>
              <a:rPr lang="en-IE" sz="2400" dirty="0" smtClean="0">
                <a:latin typeface="Arial" charset="0"/>
              </a:rPr>
              <a:t>Attendance was poor</a:t>
            </a:r>
          </a:p>
          <a:p>
            <a:pPr lvl="1"/>
            <a:r>
              <a:rPr lang="en-IE" sz="2000" dirty="0" smtClean="0">
                <a:latin typeface="Arial" charset="0"/>
              </a:rPr>
              <a:t>Billy Verso, Ben Rolfe </a:t>
            </a:r>
            <a:r>
              <a:rPr lang="en-IE" sz="2000" dirty="0">
                <a:latin typeface="Arial" charset="0"/>
              </a:rPr>
              <a:t>&amp; Aditya </a:t>
            </a:r>
            <a:r>
              <a:rPr lang="en-IE" sz="2000" dirty="0" err="1" smtClean="0">
                <a:latin typeface="Arial" charset="0"/>
              </a:rPr>
              <a:t>Padaki</a:t>
            </a:r>
            <a:r>
              <a:rPr lang="en-IE" sz="2000" dirty="0" smtClean="0">
                <a:latin typeface="Arial" charset="0"/>
              </a:rPr>
              <a:t> </a:t>
            </a:r>
          </a:p>
          <a:p>
            <a:pPr lvl="2"/>
            <a:r>
              <a:rPr lang="en-IE" sz="1600" dirty="0" smtClean="0">
                <a:latin typeface="Arial" charset="0"/>
              </a:rPr>
              <a:t>In the background was a colleague of Aditya’s (whose </a:t>
            </a:r>
            <a:r>
              <a:rPr lang="en-IE" sz="1600" dirty="0">
                <a:latin typeface="Arial" charset="0"/>
              </a:rPr>
              <a:t>name I did not </a:t>
            </a:r>
            <a:r>
              <a:rPr lang="en-IE" sz="1600" dirty="0" smtClean="0">
                <a:latin typeface="Arial" charset="0"/>
              </a:rPr>
              <a:t>catch)</a:t>
            </a:r>
            <a:endParaRPr lang="en-IE" sz="2000" dirty="0" smtClean="0">
              <a:latin typeface="Arial" charset="0"/>
            </a:endParaRPr>
          </a:p>
          <a:p>
            <a:r>
              <a:rPr lang="en-IE" sz="2400" dirty="0" smtClean="0">
                <a:latin typeface="Arial" charset="0"/>
              </a:rPr>
              <a:t>Brief discussion of editing work that can be started based on the some </a:t>
            </a:r>
            <a:r>
              <a:rPr lang="en-IE" sz="2400" dirty="0">
                <a:latin typeface="Arial" charset="0"/>
              </a:rPr>
              <a:t>of </a:t>
            </a:r>
            <a:r>
              <a:rPr lang="en-IE" sz="2400" dirty="0" smtClean="0">
                <a:latin typeface="Arial" charset="0"/>
              </a:rPr>
              <a:t>the text contributions from </a:t>
            </a:r>
            <a:r>
              <a:rPr lang="en-IE" sz="2400" dirty="0">
                <a:latin typeface="Arial" charset="0"/>
              </a:rPr>
              <a:t>David </a:t>
            </a:r>
            <a:r>
              <a:rPr lang="en-IE" sz="2400" dirty="0" smtClean="0">
                <a:latin typeface="Arial" charset="0"/>
              </a:rPr>
              <a:t>Barras</a:t>
            </a:r>
          </a:p>
          <a:p>
            <a:r>
              <a:rPr lang="en-IE" sz="2400" dirty="0" smtClean="0">
                <a:latin typeface="Arial" charset="0"/>
              </a:rPr>
              <a:t>Aditya agreed to provide text to specify the IE described in the 15-18-0458-00 PowerPoint submission in more detail</a:t>
            </a:r>
          </a:p>
          <a:p>
            <a:pPr lvl="1"/>
            <a:r>
              <a:rPr lang="en-IE" sz="2000" dirty="0" smtClean="0">
                <a:latin typeface="Arial" charset="0"/>
              </a:rPr>
              <a:t>This to use IE specified in 802.15.4 as an example of what is needed</a:t>
            </a:r>
          </a:p>
          <a:p>
            <a:pPr lvl="1"/>
            <a:r>
              <a:rPr lang="en-IE" sz="2000" dirty="0" smtClean="0">
                <a:latin typeface="Arial" charset="0"/>
              </a:rPr>
              <a:t>Aditya to keep figures as separate </a:t>
            </a:r>
            <a:r>
              <a:rPr lang="en-IE" sz="2000" dirty="0">
                <a:latin typeface="Arial" charset="0"/>
              </a:rPr>
              <a:t>Visio files </a:t>
            </a:r>
            <a:r>
              <a:rPr lang="en-IE" sz="2000" dirty="0" smtClean="0">
                <a:latin typeface="Arial" charset="0"/>
              </a:rPr>
              <a:t>(for email to the editor)</a:t>
            </a:r>
            <a:endParaRPr lang="en-IE" sz="2000" dirty="0">
              <a:latin typeface="Arial" charset="0"/>
            </a:endParaRPr>
          </a:p>
          <a:p>
            <a:r>
              <a:rPr lang="en-IE" sz="2400" dirty="0" smtClean="0">
                <a:latin typeface="Arial" charset="0"/>
              </a:rPr>
              <a:t>Aditya asked about MAC level ranging facilities and the proposal to base this on what was done in 15.8</a:t>
            </a:r>
            <a:endParaRPr lang="en-IE" sz="2400" dirty="0">
              <a:latin typeface="Arial" charset="0"/>
            </a:endParaRPr>
          </a:p>
          <a:p>
            <a:pPr lvl="1"/>
            <a:r>
              <a:rPr lang="en-IE" sz="2000" dirty="0" smtClean="0">
                <a:latin typeface="Arial" charset="0"/>
              </a:rPr>
              <a:t>Billy said he plans a contribution to TG4z (based </a:t>
            </a:r>
            <a:r>
              <a:rPr lang="en-IE" sz="2000" dirty="0">
                <a:latin typeface="Arial" charset="0"/>
              </a:rPr>
              <a:t>on </a:t>
            </a:r>
            <a:r>
              <a:rPr lang="en-IE" sz="2000" dirty="0" smtClean="0">
                <a:latin typeface="Arial" charset="0"/>
              </a:rPr>
              <a:t>15-15-0429) but updated include some new items needed for 4z</a:t>
            </a:r>
          </a:p>
          <a:p>
            <a:endParaRPr lang="en-IE" sz="2000" dirty="0">
              <a:solidFill>
                <a:srgbClr val="FF0000"/>
              </a:solidFill>
              <a:latin typeface="Arial" charset="0"/>
            </a:endParaRPr>
          </a:p>
        </p:txBody>
      </p:sp>
    </p:spTree>
    <p:extLst>
      <p:ext uri="{BB962C8B-B14F-4D97-AF65-F5344CB8AC3E}">
        <p14:creationId xmlns:p14="http://schemas.microsoft.com/office/powerpoint/2010/main" val="314706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63135</TotalTime>
  <Words>304</Words>
  <Application>Microsoft Office PowerPoint</Application>
  <PresentationFormat>On-screen Show (4:3)</PresentationFormat>
  <Paragraphs>34</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ＭＳ Ｐゴシック</vt:lpstr>
      <vt:lpstr>Arial</vt:lpstr>
      <vt:lpstr>Times New Roman</vt:lpstr>
      <vt:lpstr>Default Design</vt:lpstr>
      <vt:lpstr>PowerPoint Presentation</vt:lpstr>
      <vt:lpstr>4z draft status</vt:lpstr>
      <vt:lpstr>2 October conference call</vt:lpstr>
      <vt:lpstr>PowerPoint Presentation</vt:lpstr>
    </vt:vector>
  </TitlesOfParts>
  <Company>Decawave Ltd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802.15.4z</dc:subject>
  <dc:creator>Billy Verso</dc:creator>
  <dc:description/>
  <cp:lastModifiedBy>Billy Verso</cp:lastModifiedBy>
  <cp:revision>1112</cp:revision>
  <cp:lastPrinted>2015-07-14T16:02:16Z</cp:lastPrinted>
  <dcterms:created xsi:type="dcterms:W3CDTF">2009-07-12T16:25:16Z</dcterms:created>
  <dcterms:modified xsi:type="dcterms:W3CDTF">2018-10-02T16:52:45Z</dcterms:modified>
</cp:coreProperties>
</file>