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24" r:id="rId3"/>
    <p:sldId id="608" r:id="rId4"/>
    <p:sldId id="386" r:id="rId5"/>
    <p:sldId id="754" r:id="rId6"/>
    <p:sldId id="805" r:id="rId7"/>
    <p:sldId id="793" r:id="rId8"/>
    <p:sldId id="809" r:id="rId9"/>
    <p:sldId id="810" r:id="rId10"/>
    <p:sldId id="81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4" autoAdjust="0"/>
    <p:restoredTop sz="95409" autoAdjust="0"/>
  </p:normalViewPr>
  <p:slideViewPr>
    <p:cSldViewPr>
      <p:cViewPr varScale="1">
        <p:scale>
          <a:sx n="62" d="100"/>
          <a:sy n="62" d="100"/>
        </p:scale>
        <p:origin x="994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6846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4FE49D6-7A17-4D6C-ABAF-D284ACE8A56D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5547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0955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93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6447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15-18</a:t>
            </a:r>
            <a:r>
              <a:rPr lang="en-US" sz="1800" b="1" dirty="0" smtClean="0"/>
              <a:t>-0483-00-0013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 bwMode="auto">
          <a:noFill/>
        </p:spPr>
        <p:txBody>
          <a:bodyPr vert="horz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September 2018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September 2018 </a:t>
            </a:r>
            <a:r>
              <a:rPr lang="en-US" altLang="en-US" sz="3000" dirty="0" smtClean="0"/>
              <a:t>Closing Plenary</a:t>
            </a:r>
            <a:r>
              <a:rPr lang="en-US" altLang="en-US" sz="3000" dirty="0" smtClean="0"/>
              <a:t> Report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2018-09-14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0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7620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Timeline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734607"/>
              </p:ext>
            </p:extLst>
          </p:nvPr>
        </p:nvGraphicFramePr>
        <p:xfrm>
          <a:off x="-1" y="1447800"/>
          <a:ext cx="9144000" cy="498653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373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Prepare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HB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73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all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/>
                        <a:t>October</a:t>
                      </a:r>
                      <a:r>
                        <a:rPr lang="de-DE" altLang="zh-CN" sz="1600" dirty="0" smtClean="0"/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D4,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Finalize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PHYs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737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comments against D4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Prepare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D5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WGLB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WGLB comments and start recirculation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for MEC review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Request SB from WG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zh-CN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03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</a:t>
            </a:r>
            <a:r>
              <a:rPr lang="en-US" altLang="en-US" dirty="0" smtClean="0"/>
              <a:t>closing plenary report for </a:t>
            </a:r>
            <a:r>
              <a:rPr lang="en-US" altLang="en-US" dirty="0"/>
              <a:t>the </a:t>
            </a:r>
            <a:r>
              <a:rPr lang="en-US" altLang="en-US" dirty="0" smtClean="0"/>
              <a:t>September 2018 </a:t>
            </a:r>
            <a:r>
              <a:rPr lang="en-US" altLang="en-US" dirty="0"/>
              <a:t>session in </a:t>
            </a:r>
            <a:r>
              <a:rPr lang="en-US" altLang="en-US" dirty="0" smtClean="0"/>
              <a:t>Kona.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1788D9C-E751-4CA1-A737-0055BB1AED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923388"/>
              </p:ext>
            </p:extLst>
          </p:nvPr>
        </p:nvGraphicFramePr>
        <p:xfrm>
          <a:off x="786714" y="1676400"/>
          <a:ext cx="7696200" cy="18893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427">
                <a:tc>
                  <a:txBody>
                    <a:bodyPr/>
                    <a:lstStyle/>
                    <a:p>
                      <a:r>
                        <a:rPr lang="en-US" sz="2000" dirty="0"/>
                        <a:t>Position(s)</a:t>
                      </a:r>
                    </a:p>
                  </a:txBody>
                  <a:tcPr marT="45671" marB="45671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Officer(s)</a:t>
                      </a:r>
                    </a:p>
                  </a:txBody>
                  <a:tcPr marT="45671" marB="4567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638">
                <a:tc>
                  <a:txBody>
                    <a:bodyPr/>
                    <a:lstStyle/>
                    <a:p>
                      <a:r>
                        <a:rPr lang="en-US" sz="2000" dirty="0"/>
                        <a:t>Chair</a:t>
                      </a:r>
                    </a:p>
                  </a:txBody>
                  <a:tcPr marT="45671" marB="45671"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Volker Jungnickel</a:t>
                      </a:r>
                      <a:endParaRPr lang="en-US" sz="2000" b="0" dirty="0"/>
                    </a:p>
                  </a:txBody>
                  <a:tcPr marT="45671" marB="4567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542">
                <a:tc>
                  <a:txBody>
                    <a:bodyPr/>
                    <a:lstStyle/>
                    <a:p>
                      <a:r>
                        <a:rPr lang="en-US" sz="2000" b="0" dirty="0"/>
                        <a:t>Vice </a:t>
                      </a:r>
                      <a:r>
                        <a:rPr lang="en-US" sz="2000" b="0" dirty="0" smtClean="0"/>
                        <a:t>Chairs</a:t>
                      </a:r>
                      <a:endParaRPr lang="en-US" sz="2000" b="0" dirty="0"/>
                    </a:p>
                  </a:txBody>
                  <a:tcPr marT="45671" marB="45671"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Nikola </a:t>
                      </a:r>
                      <a:r>
                        <a:rPr lang="en-US" sz="2000" b="0" dirty="0" err="1" smtClean="0"/>
                        <a:t>Serafimovski</a:t>
                      </a:r>
                      <a:r>
                        <a:rPr lang="en-US" sz="2000" b="0" dirty="0" smtClean="0"/>
                        <a:t>, Sang-</a:t>
                      </a:r>
                      <a:r>
                        <a:rPr lang="en-US" sz="2000" b="0" dirty="0" err="1" smtClean="0"/>
                        <a:t>Kyu</a:t>
                      </a:r>
                      <a:r>
                        <a:rPr lang="en-US" sz="2000" b="0" dirty="0" smtClean="0"/>
                        <a:t> Lim, Xu Wang</a:t>
                      </a:r>
                      <a:endParaRPr lang="en-US" sz="2000" b="0" dirty="0"/>
                    </a:p>
                  </a:txBody>
                  <a:tcPr marT="45671" marB="4567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25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TG</a:t>
                      </a:r>
                      <a:r>
                        <a:rPr lang="en-US" sz="2000" baseline="0" dirty="0" smtClean="0"/>
                        <a:t> Technical </a:t>
                      </a:r>
                      <a:r>
                        <a:rPr lang="en-US" sz="2000" dirty="0"/>
                        <a:t>Editor</a:t>
                      </a:r>
                    </a:p>
                  </a:txBody>
                  <a:tcPr marT="45671" marB="45671"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Chong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</a:rPr>
                        <a:t> Han, </a:t>
                      </a:r>
                      <a:r>
                        <a:rPr lang="en-GB" sz="2000" dirty="0" smtClean="0"/>
                        <a:t>Li </a:t>
                      </a:r>
                      <a:r>
                        <a:rPr lang="en-GB" sz="2000" dirty="0"/>
                        <a:t>Qiang (John)</a:t>
                      </a:r>
                      <a:endParaRPr lang="en-US" sz="1800" dirty="0"/>
                    </a:p>
                  </a:txBody>
                  <a:tcPr marT="45671" marB="4567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57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TG Officers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357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in </a:t>
            </a:r>
            <a:r>
              <a:rPr lang="en-US" altLang="en-US" sz="3200" dirty="0" smtClean="0">
                <a:solidFill>
                  <a:schemeClr val="tx2"/>
                </a:solidFill>
              </a:rPr>
              <a:t>San Diego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65016"/>
              </p:ext>
            </p:extLst>
          </p:nvPr>
        </p:nvGraphicFramePr>
        <p:xfrm>
          <a:off x="990600" y="1816697"/>
          <a:ext cx="6781800" cy="42031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4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3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13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TGbb#3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TG13#6</a:t>
                      </a:r>
                      <a:endParaRPr lang="de-DE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TGbb#1</a:t>
                      </a:r>
                      <a:endParaRPr lang="en-US" sz="1600" b="0" i="1" dirty="0" smtClean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TG13#7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1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latin typeface="+mn-lt"/>
                        </a:rPr>
                        <a:t>TG13#1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TG13#5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TG13#8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9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TGbb#2</a:t>
                      </a: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r>
                        <a:rPr lang="de-DE" sz="16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TGbb#4</a:t>
                      </a: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err="1" smtClean="0"/>
              <a:t>Discuss</a:t>
            </a:r>
            <a:r>
              <a:rPr lang="de-DE" altLang="en-US" dirty="0" smtClean="0"/>
              <a:t> </a:t>
            </a:r>
            <a:r>
              <a:rPr lang="de-DE" altLang="en-US" dirty="0"/>
              <a:t>TG13 </a:t>
            </a:r>
            <a:r>
              <a:rPr lang="de-DE" altLang="en-US" dirty="0" smtClean="0"/>
              <a:t>MAC</a:t>
            </a:r>
            <a:endParaRPr lang="de-DE" altLang="en-US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2400" dirty="0" smtClean="0"/>
              <a:t>4 </a:t>
            </a:r>
            <a:r>
              <a:rPr lang="de-DE" altLang="en-US" sz="2400" dirty="0" err="1" smtClean="0"/>
              <a:t>proposals</a:t>
            </a:r>
            <a:r>
              <a:rPr lang="de-DE" altLang="en-US" sz="2400" dirty="0" smtClean="0"/>
              <a:t> on </a:t>
            </a:r>
            <a:r>
              <a:rPr lang="de-DE" altLang="en-US" sz="2400" dirty="0" err="1" smtClean="0"/>
              <a:t>main</a:t>
            </a:r>
            <a:r>
              <a:rPr lang="de-DE" altLang="en-US" sz="2400" dirty="0" smtClean="0"/>
              <a:t> MAC </a:t>
            </a:r>
            <a:r>
              <a:rPr lang="de-DE" altLang="en-US" sz="2400" dirty="0" err="1" smtClean="0"/>
              <a:t>features</a:t>
            </a:r>
            <a:endParaRPr lang="de-DE" altLang="en-US" sz="2400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sz="2400" dirty="0" smtClean="0"/>
              <a:t>TG13 Motion </a:t>
            </a:r>
            <a:r>
              <a:rPr lang="de-DE" altLang="en-US" sz="2400" dirty="0" err="1" smtClean="0"/>
              <a:t>to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support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polling</a:t>
            </a:r>
            <a:r>
              <a:rPr lang="de-DE" altLang="en-US" sz="2400" dirty="0" smtClean="0"/>
              <a:t> in non-</a:t>
            </a:r>
            <a:r>
              <a:rPr lang="de-DE" altLang="en-US" sz="2400" dirty="0" err="1" smtClean="0"/>
              <a:t>beacon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enabled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mode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and</a:t>
            </a:r>
            <a:r>
              <a:rPr lang="de-DE" altLang="en-US" sz="2400" dirty="0" smtClean="0"/>
              <a:t> CAP/CFP </a:t>
            </a:r>
            <a:r>
              <a:rPr lang="de-DE" altLang="en-US" sz="2400" dirty="0" err="1" smtClean="0"/>
              <a:t>with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random</a:t>
            </a:r>
            <a:r>
              <a:rPr lang="de-DE" altLang="en-US" sz="2400" dirty="0" smtClean="0"/>
              <a:t> initial </a:t>
            </a:r>
            <a:r>
              <a:rPr lang="de-DE" altLang="en-US" sz="2400" dirty="0" err="1" smtClean="0"/>
              <a:t>access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and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deterministic</a:t>
            </a:r>
            <a:r>
              <a:rPr lang="de-DE" altLang="en-US" sz="2400" dirty="0" smtClean="0"/>
              <a:t> TDMA in </a:t>
            </a:r>
            <a:r>
              <a:rPr lang="de-DE" altLang="en-US" sz="2400" dirty="0" err="1" smtClean="0"/>
              <a:t>becaon-enabled</a:t>
            </a:r>
            <a:r>
              <a:rPr lang="de-DE" altLang="en-US" sz="2400" dirty="0" smtClean="0"/>
              <a:t> </a:t>
            </a:r>
            <a:r>
              <a:rPr lang="de-DE" altLang="en-US" sz="2400" dirty="0" err="1" smtClean="0"/>
              <a:t>mode</a:t>
            </a:r>
            <a:endParaRPr lang="de-DE" altLang="en-US" sz="2400" dirty="0" smtClean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New Technical Editor </a:t>
            </a:r>
            <a:r>
              <a:rPr lang="de-DE" altLang="en-US" dirty="0" err="1" smtClean="0"/>
              <a:t>Chon</a:t>
            </a:r>
            <a:r>
              <a:rPr lang="de-DE" altLang="en-US" dirty="0" smtClean="0"/>
              <a:t> Han, </a:t>
            </a:r>
            <a:r>
              <a:rPr lang="de-DE" altLang="en-US" dirty="0" err="1" smtClean="0"/>
              <a:t>supported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by</a:t>
            </a:r>
            <a:r>
              <a:rPr lang="de-DE" altLang="en-US" dirty="0" smtClean="0"/>
              <a:t> John Li 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err="1" smtClean="0"/>
              <a:t>Resolve</a:t>
            </a:r>
            <a:r>
              <a:rPr lang="de-DE" altLang="en-US" dirty="0" smtClean="0"/>
              <a:t> </a:t>
            </a:r>
            <a:r>
              <a:rPr lang="de-DE" altLang="en-US" dirty="0" err="1"/>
              <a:t>comments</a:t>
            </a:r>
            <a:r>
              <a:rPr lang="de-DE" altLang="en-US" dirty="0"/>
              <a:t> </a:t>
            </a:r>
            <a:r>
              <a:rPr lang="de-DE" altLang="en-US" dirty="0" err="1"/>
              <a:t>against</a:t>
            </a:r>
            <a:r>
              <a:rPr lang="de-DE" altLang="en-US" dirty="0"/>
              <a:t> </a:t>
            </a:r>
            <a:r>
              <a:rPr lang="de-DE" altLang="en-US" dirty="0" smtClean="0"/>
              <a:t>D3</a:t>
            </a:r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D4 will </a:t>
            </a:r>
            <a:r>
              <a:rPr lang="de-DE" altLang="en-US" dirty="0" err="1" smtClean="0"/>
              <a:t>be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ready</a:t>
            </a:r>
            <a:r>
              <a:rPr lang="de-DE" altLang="en-US" dirty="0" smtClean="0"/>
              <a:t> 1st </a:t>
            </a:r>
            <a:r>
              <a:rPr lang="de-DE" altLang="en-US" dirty="0" err="1" smtClean="0"/>
              <a:t>of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October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New PHY </a:t>
            </a:r>
            <a:r>
              <a:rPr lang="de-DE" altLang="en-US" dirty="0" err="1" smtClean="0"/>
              <a:t>text</a:t>
            </a:r>
            <a:endParaRPr lang="de-DE" altLang="en-US" dirty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400" dirty="0" smtClean="0"/>
              <a:t>New text </a:t>
            </a:r>
            <a:r>
              <a:rPr lang="en-US" sz="2400" dirty="0"/>
              <a:t>proposal for LB </a:t>
            </a:r>
            <a:r>
              <a:rPr lang="en-US" sz="2400" dirty="0" smtClean="0"/>
              <a:t>PHY</a:t>
            </a:r>
            <a:endParaRPr lang="de-DE" altLang="en-US" sz="2400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D4 </a:t>
            </a:r>
            <a:r>
              <a:rPr lang="de-DE" altLang="en-US" dirty="0" err="1" smtClean="0"/>
              <a:t>has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been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prepared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#20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802.15.13 MAC will support beacon-enabled and non-beacon enabled modes. In the beacon-enabled mode, there will be random access in the CAP and deterministic access in the CFP. In the non-beacon enabled mode a polling scheme will be used. There will be no polling in the beacon-enabled mode.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Nikola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</a:t>
            </a:r>
            <a:r>
              <a:rPr lang="en-GB" altLang="en-US" dirty="0" smtClean="0">
                <a:sym typeface="Wingdings" panose="05000000000000000000" pitchFamily="2" charset="2"/>
              </a:rPr>
              <a:t>by John </a:t>
            </a:r>
            <a:r>
              <a:rPr lang="en-GB" altLang="en-US" dirty="0">
                <a:sym typeface="Wingdings" panose="05000000000000000000" pitchFamily="2" charset="2"/>
              </a:rPr>
              <a:t>			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4/0/0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9541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</a:t>
            </a:r>
            <a:r>
              <a:rPr lang="en-US" altLang="en-US" sz="3600" dirty="0" smtClean="0"/>
              <a:t>until </a:t>
            </a:r>
            <a:r>
              <a:rPr lang="en-US" altLang="en-US" sz="3600" dirty="0" smtClean="0"/>
              <a:t>November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133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D4 is ready 1</a:t>
            </a:r>
            <a:r>
              <a:rPr lang="en-GB" altLang="en-US" baseline="30000" dirty="0" smtClean="0"/>
              <a:t>st</a:t>
            </a:r>
            <a:r>
              <a:rPr lang="en-GB" altLang="en-US" dirty="0" smtClean="0"/>
              <a:t> of October, Comments are due Nov. 6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Plan to finish LB PHY and HB PHY before Oct. 5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Create new MAC clauses replacing previous ones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Provide comments against D4 to include new input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</a:t>
            </a:r>
            <a:r>
              <a:rPr lang="en-US" altLang="en-US" sz="3600" dirty="0" err="1" smtClean="0"/>
              <a:t>Telcos</a:t>
            </a:r>
            <a:r>
              <a:rPr lang="en-US" altLang="en-US" sz="3600" dirty="0" smtClean="0"/>
              <a:t> until </a:t>
            </a:r>
            <a:r>
              <a:rPr lang="en-US" altLang="en-US" sz="3600" dirty="0" smtClean="0"/>
              <a:t>November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TG13 </a:t>
            </a:r>
            <a:r>
              <a:rPr lang="en-GB" altLang="en-US" dirty="0" err="1"/>
              <a:t>Telcos</a:t>
            </a:r>
            <a:r>
              <a:rPr lang="en-GB" altLang="en-US" dirty="0"/>
              <a:t> are scheduled on  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Oct. 4 	9:30-10:30 EDT on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Oct. 16 	10:30-11:30 EDT on MAC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Oct. 23 	8:00-10:00 EDT on MAC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Nov. 6 	8:00-10:00 EDT on MAC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6621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</a:t>
            </a:r>
            <a:r>
              <a:rPr lang="en-US" altLang="en-US" sz="3600" dirty="0" smtClean="0"/>
              <a:t>for November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Comment resolution against D4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Motions to include new text into D5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Prepare everything for D5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Motions to start </a:t>
            </a:r>
            <a:r>
              <a:rPr lang="en-GB" altLang="en-US" dirty="0" smtClean="0"/>
              <a:t>WGLB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smtClean="0"/>
              <a:t>September 2018</a:t>
            </a:r>
            <a:endParaRPr lang="en-US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7204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698</Words>
  <Application>Microsoft Office PowerPoint</Application>
  <PresentationFormat>Bildschirmpräsentation (4:3)</PresentationFormat>
  <Paragraphs>189</Paragraphs>
  <Slides>10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ＭＳ Ｐゴシック</vt:lpstr>
      <vt:lpstr>ＭＳ Ｐゴシック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September 2018 Closing Plenary Report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4593</cp:revision>
  <cp:lastPrinted>2014-11-04T15:04:57Z</cp:lastPrinted>
  <dcterms:created xsi:type="dcterms:W3CDTF">2007-04-17T18:10:23Z</dcterms:created>
  <dcterms:modified xsi:type="dcterms:W3CDTF">2018-09-14T01:51:19Z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