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handoutMasterIdLst>
    <p:handoutMasterId r:id="rId5"/>
  </p:handoutMasterIdLst>
  <p:sldIdLst>
    <p:sldId id="287" r:id="rId2"/>
    <p:sldId id="332" r:id="rId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10"/>
    <p:restoredTop sz="95701" autoAdjust="0"/>
  </p:normalViewPr>
  <p:slideViewPr>
    <p:cSldViewPr>
      <p:cViewPr varScale="1">
        <p:scale>
          <a:sx n="86" d="100"/>
          <a:sy n="86" d="100"/>
        </p:scale>
        <p:origin x="1373"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40362"/>
            <a:ext cx="269398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802.15-&lt;15-09-0758-03-004e&gt;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19737"/>
            <a:ext cx="2814638"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802.15-&lt;15-09-0758-03-004e&gt;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802.15-&lt;15-09-0758-03-004e&gt;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2</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2</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14853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&lt;March 2016&gt;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15-18-0478-00-004x</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Matt Gillmore - </a:t>
            </a:r>
            <a:r>
              <a:rPr lang="en-US" dirty="0" err="1"/>
              <a:t>Itron</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TG-FANE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12 September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Matt Gillmore</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[Liberty Lake, WA]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a:solidFill>
                  <a:srgbClr val="FF0000"/>
                </a:solidFill>
                <a:latin typeface="Times New Roman" pitchFamily="18" charset="0"/>
                <a:ea typeface="ＭＳ Ｐゴシック" pitchFamily="-65" charset="-128"/>
                <a:cs typeface="+mn-cs"/>
              </a:rPr>
              <a:t>matthew.gillmore@itron.com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TG-FANE closing report </a:t>
            </a:r>
            <a:r>
              <a:rPr lang="en-US" sz="1600" dirty="0">
                <a:latin typeface="Times New Roman" pitchFamily="18" charset="0"/>
                <a:ea typeface="ＭＳ Ｐゴシック" pitchFamily="-65" charset="-128"/>
                <a:cs typeface="+mn-cs"/>
              </a:rPr>
              <a:t>for September 2018 plenary</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Status update of </a:t>
            </a:r>
            <a:r>
              <a:rPr lang="en-US" sz="1600" dirty="0" err="1">
                <a:latin typeface="Times New Roman" pitchFamily="18" charset="0"/>
                <a:ea typeface="ＭＳ Ｐゴシック" pitchFamily="-65" charset="-128"/>
                <a:cs typeface="+mn-cs"/>
              </a:rPr>
              <a:t>TGx</a:t>
            </a:r>
            <a:r>
              <a:rPr lang="en-US" sz="1600" dirty="0">
                <a:latin typeface="Times New Roman" pitchFamily="18" charset="0"/>
                <a:ea typeface="ＭＳ Ｐゴシック" pitchFamily="-65" charset="-128"/>
                <a:cs typeface="+mn-cs"/>
              </a:rPr>
              <a:t> July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altLang="ko-KR" sz="1600" dirty="0">
                <a:ea typeface="굴림" pitchFamily="50" charset="-127"/>
              </a:rPr>
              <a:t>Report of TG-FANE activities during September 2018 Meeting</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&lt;September 2018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 for 802.15 Review and approval of the CSD</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Move that the 802.15 WG has reviewed and approved of the 802.15.4x CSD 15-17-0622-05</a:t>
            </a:r>
          </a:p>
          <a:p>
            <a:pPr lvl="2" eaLnBrk="1" hangingPunct="1">
              <a:spcBef>
                <a:spcPts val="375"/>
              </a:spcBef>
              <a:buSzPct val="100000"/>
            </a:pPr>
            <a:r>
              <a:rPr lang="en-US" altLang="en-US" sz="2800" dirty="0">
                <a:solidFill>
                  <a:srgbClr val="000000"/>
                </a:solidFill>
              </a:rPr>
              <a:t>Moved: Matt Gillmore</a:t>
            </a:r>
          </a:p>
          <a:p>
            <a:pPr lvl="2" eaLnBrk="1" hangingPunct="1">
              <a:spcBef>
                <a:spcPts val="375"/>
              </a:spcBef>
              <a:buSzPct val="100000"/>
            </a:pPr>
            <a:r>
              <a:rPr lang="en-US" altLang="en-US" sz="2800" dirty="0">
                <a:solidFill>
                  <a:srgbClr val="000000"/>
                </a:solidFill>
              </a:rPr>
              <a:t>Second:</a:t>
            </a:r>
          </a:p>
          <a:p>
            <a:pPr marL="1314450" lvl="2" indent="-457200" eaLnBrk="1" hangingPunct="1">
              <a:spcBef>
                <a:spcPts val="375"/>
              </a:spcBef>
              <a:buSzPct val="100000"/>
              <a:buFont typeface="Arial" panose="020B0604020202020204" pitchFamily="34" charset="0"/>
              <a:buChar char="•"/>
            </a:pPr>
            <a:endParaRPr lang="en-US" altLang="en-US" sz="36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9/13/2018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02465284"/>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41493</TotalTime>
  <Words>89</Words>
  <Application>Microsoft Office PowerPoint</Application>
  <PresentationFormat>On-screen Show (4:3)</PresentationFormat>
  <Paragraphs>30</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굴림</vt:lpstr>
      <vt:lpstr>MS PGothic</vt:lpstr>
      <vt:lpstr>MS PGothic</vt:lpstr>
      <vt:lpstr>Arial</vt:lpstr>
      <vt:lpstr>Times New Roman</vt:lpstr>
      <vt:lpstr>Default Design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Gillmore, Matthew</cp:lastModifiedBy>
  <cp:revision>677</cp:revision>
  <cp:lastPrinted>2015-07-14T16:02:16Z</cp:lastPrinted>
  <dcterms:created xsi:type="dcterms:W3CDTF">2009-07-12T16:25:16Z</dcterms:created>
  <dcterms:modified xsi:type="dcterms:W3CDTF">2018-09-13T21:15:04Z</dcterms:modified>
  <cp:category/>
</cp:coreProperties>
</file>