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87" r:id="rId2"/>
    <p:sldId id="332" r:id="rId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6" d="100"/>
          <a:sy n="86" d="100"/>
        </p:scale>
        <p:origin x="137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802.15-&lt;15-09-0758-03-004e&gt;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802.15-&lt;15-09-0758-03-004e&gt;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15-18-0478-00-004x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September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September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802.15 Review and approval of the CSD</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has reviewed and approved of the 802.15.4x CSD 15-17-0622-05</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9/13/2018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41493</TotalTime>
  <Words>89</Words>
  <Application>Microsoft Office PowerPoint</Application>
  <PresentationFormat>On-screen Show (4:3)</PresentationFormat>
  <Paragraphs>30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굴림</vt:lpstr>
      <vt:lpstr>MS PGothic</vt:lpstr>
      <vt:lpstr>MS PGothic</vt:lpstr>
      <vt:lpstr>Arial</vt:lpstr>
      <vt:lpstr>Times New Roman</vt:lpstr>
      <vt:lpstr>Default Design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677</cp:revision>
  <cp:lastPrinted>2015-07-14T16:02:16Z</cp:lastPrinted>
  <dcterms:created xsi:type="dcterms:W3CDTF">2009-07-12T16:25:16Z</dcterms:created>
  <dcterms:modified xsi:type="dcterms:W3CDTF">2018-09-13T21:15:04Z</dcterms:modified>
  <cp:category/>
</cp:coreProperties>
</file>