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2" r:id="rId3"/>
    <p:sldId id="274" r:id="rId4"/>
    <p:sldId id="330" r:id="rId5"/>
    <p:sldId id="332" r:id="rId6"/>
    <p:sldId id="297" r:id="rId7"/>
    <p:sldId id="331" r:id="rId8"/>
    <p:sldId id="325" r:id="rId9"/>
    <p:sldId id="32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09" autoAdjust="0"/>
    <p:restoredTop sz="94660"/>
  </p:normalViewPr>
  <p:slideViewPr>
    <p:cSldViewPr>
      <p:cViewPr>
        <p:scale>
          <a:sx n="80" d="100"/>
          <a:sy n="80" d="100"/>
        </p:scale>
        <p:origin x="-12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July 2018</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July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15-18-0469-00-004w </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September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[TG 802.15.4w </a:t>
            </a:r>
            <a:r>
              <a:rPr lang="en-US" altLang="en-US" sz="1600" dirty="0" smtClean="0">
                <a:solidFill>
                  <a:schemeClr val="tx2"/>
                </a:solidFill>
              </a:rPr>
              <a:t>September 2018 </a:t>
            </a:r>
            <a:r>
              <a:rPr lang="en-US" altLang="en-US" sz="1600" dirty="0" smtClean="0">
                <a:solidFill>
                  <a:schemeClr val="tx2"/>
                </a:solidFill>
              </a:rPr>
              <a:t>Closing Report]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[13 </a:t>
            </a:r>
            <a:r>
              <a:rPr lang="en-US" altLang="en-US" sz="1600" dirty="0" smtClean="0">
                <a:solidFill>
                  <a:schemeClr val="tx2"/>
                </a:solidFill>
              </a:rPr>
              <a:t>September, </a:t>
            </a:r>
            <a:r>
              <a:rPr lang="en-US" altLang="en-US" sz="1600" dirty="0" smtClean="0">
                <a:solidFill>
                  <a:schemeClr val="tx2"/>
                </a:solidFill>
              </a:rPr>
              <a:t>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[Information to WG 802.15]</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September 2018 </a:t>
            </a:r>
            <a:r>
              <a:rPr lang="en-US" dirty="0" smtClean="0"/>
              <a:t>Closing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September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San </a:t>
            </a:r>
            <a:r>
              <a:rPr lang="en-US" sz="2400" dirty="0" smtClean="0"/>
              <a:t>Diego &amp; </a:t>
            </a:r>
            <a:r>
              <a:rPr lang="en-US" sz="2400" dirty="0"/>
              <a:t>Telco Minutes</a:t>
            </a:r>
          </a:p>
          <a:p>
            <a:r>
              <a:rPr lang="en-US" sz="2400" dirty="0" smtClean="0"/>
              <a:t>Static Header Context Compression</a:t>
            </a:r>
            <a:endParaRPr lang="en-US" sz="2400" dirty="0"/>
          </a:p>
          <a:p>
            <a:r>
              <a:rPr lang="en-US" sz="2400" dirty="0" err="1" smtClean="0"/>
              <a:t>CfP</a:t>
            </a:r>
            <a:r>
              <a:rPr lang="en-US" sz="2400" dirty="0" smtClean="0"/>
              <a:t> Contributions</a:t>
            </a:r>
            <a:endParaRPr lang="en-US" sz="2400" dirty="0"/>
          </a:p>
          <a:p>
            <a:r>
              <a:rPr lang="en-US" sz="2400" dirty="0"/>
              <a:t>Election of Technical Editor</a:t>
            </a:r>
          </a:p>
          <a:p>
            <a:r>
              <a:rPr lang="en-US" sz="2400" dirty="0"/>
              <a:t>Initial Drafting</a:t>
            </a:r>
          </a:p>
          <a:p>
            <a:r>
              <a:rPr lang="en-US" sz="2400" dirty="0"/>
              <a:t>Future Schedule</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2400" dirty="0" smtClean="0"/>
              <a:t>4 meeting slots and 6 TG motions</a:t>
            </a:r>
          </a:p>
          <a:p>
            <a:r>
              <a:rPr lang="en-US" sz="2400" dirty="0" smtClean="0"/>
              <a:t>Approval of meeting minutes</a:t>
            </a:r>
          </a:p>
          <a:p>
            <a:r>
              <a:rPr lang="en-US" sz="2400" dirty="0" smtClean="0"/>
              <a:t>Discussion on SCHC presentation for WNG</a:t>
            </a:r>
          </a:p>
          <a:p>
            <a:r>
              <a:rPr lang="en-US" sz="2400" dirty="0" smtClean="0"/>
              <a:t>Presentation of five detailed </a:t>
            </a:r>
            <a:r>
              <a:rPr lang="en-US" sz="2400" dirty="0" err="1" smtClean="0"/>
              <a:t>CfP</a:t>
            </a:r>
            <a:r>
              <a:rPr lang="en-US" sz="2400" dirty="0" smtClean="0"/>
              <a:t> responses</a:t>
            </a:r>
          </a:p>
          <a:p>
            <a:r>
              <a:rPr lang="en-US" sz="2400" dirty="0" smtClean="0"/>
              <a:t>Merge of the </a:t>
            </a:r>
            <a:r>
              <a:rPr lang="en-US" sz="2400" dirty="0" err="1" smtClean="0"/>
              <a:t>CfP</a:t>
            </a:r>
            <a:r>
              <a:rPr lang="en-US" sz="2400" dirty="0" smtClean="0"/>
              <a:t> responses into single document (15-18/453r3) as basis for draft development</a:t>
            </a:r>
          </a:p>
          <a:p>
            <a:r>
              <a:rPr lang="en-US" sz="2400" dirty="0" smtClean="0"/>
              <a:t>Election of Technical </a:t>
            </a:r>
            <a:r>
              <a:rPr lang="en-US" sz="2400" dirty="0"/>
              <a:t>E</a:t>
            </a:r>
            <a:r>
              <a:rPr lang="en-US" sz="2400" dirty="0" smtClean="0"/>
              <a:t>ditor</a:t>
            </a:r>
          </a:p>
          <a:p>
            <a:r>
              <a:rPr lang="en-US" sz="2400" dirty="0" smtClean="0"/>
              <a:t>Initial discussion on coexistence assurance document</a:t>
            </a:r>
          </a:p>
          <a:p>
            <a:endParaRPr lang="en-US" sz="2400" dirty="0"/>
          </a:p>
        </p:txBody>
      </p:sp>
      <p:sp>
        <p:nvSpPr>
          <p:cNvPr id="4" name="Datumsplatzhalter 3"/>
          <p:cNvSpPr>
            <a:spLocks noGrp="1"/>
          </p:cNvSpPr>
          <p:nvPr>
            <p:ph type="dt" sz="half" idx="10"/>
          </p:nvPr>
        </p:nvSpPr>
        <p:spPr/>
        <p:txBody>
          <a:bodyPr/>
          <a:lstStyle/>
          <a:p>
            <a:pPr>
              <a:defRPr/>
            </a:pPr>
            <a:r>
              <a:rPr lang="en-US" altLang="en-US" dirty="0"/>
              <a:t>September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4</a:t>
            </a:fld>
            <a:endParaRPr lang="en-US" altLang="en-US"/>
          </a:p>
        </p:txBody>
      </p:sp>
    </p:spTree>
    <p:extLst>
      <p:ext uri="{BB962C8B-B14F-4D97-AF65-F5344CB8AC3E}">
        <p14:creationId xmlns:p14="http://schemas.microsoft.com/office/powerpoint/2010/main" val="2231609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Next Steps</a:t>
            </a:r>
            <a:endParaRPr lang="en-US" dirty="0"/>
          </a:p>
        </p:txBody>
      </p:sp>
      <p:sp>
        <p:nvSpPr>
          <p:cNvPr id="3" name="Inhaltsplatzhalter 2"/>
          <p:cNvSpPr>
            <a:spLocks noGrp="1"/>
          </p:cNvSpPr>
          <p:nvPr>
            <p:ph idx="1"/>
          </p:nvPr>
        </p:nvSpPr>
        <p:spPr/>
        <p:txBody>
          <a:bodyPr/>
          <a:lstStyle/>
          <a:p>
            <a:r>
              <a:rPr lang="en-US" sz="2400" dirty="0" err="1" smtClean="0"/>
              <a:t>CfP</a:t>
            </a:r>
            <a:r>
              <a:rPr lang="en-US" sz="2400" dirty="0" smtClean="0"/>
              <a:t> responses will be merged into initial draft document until next telephone conference</a:t>
            </a:r>
          </a:p>
          <a:p>
            <a:r>
              <a:rPr lang="en-US" sz="2400" dirty="0" smtClean="0"/>
              <a:t>Review of required updates of coexistence assurance document until next telephone conference</a:t>
            </a:r>
          </a:p>
          <a:p>
            <a:r>
              <a:rPr lang="en-US" sz="2400" dirty="0" smtClean="0"/>
              <a:t>Additional simulation results for ETRI proposal</a:t>
            </a:r>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dirty="0"/>
              <a:t>September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5</a:t>
            </a:fld>
            <a:endParaRPr lang="en-US" altLang="en-US"/>
          </a:p>
        </p:txBody>
      </p:sp>
    </p:spTree>
    <p:extLst>
      <p:ext uri="{BB962C8B-B14F-4D97-AF65-F5344CB8AC3E}">
        <p14:creationId xmlns:p14="http://schemas.microsoft.com/office/powerpoint/2010/main" val="3361591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Updated 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a:t>September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850215206"/>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i="1" dirty="0" smtClean="0"/>
                        <a:t>Start of</a:t>
                      </a:r>
                      <a:r>
                        <a:rPr lang="en-US" i="1" baseline="0" dirty="0" smtClean="0"/>
                        <a:t> TG work</a:t>
                      </a:r>
                      <a:endParaRPr lang="en-US"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i="1" dirty="0" smtClean="0"/>
                        <a:t>Mar, 2018</a:t>
                      </a:r>
                    </a:p>
                  </a:txBody>
                  <a:tcPr/>
                </a:tc>
              </a:tr>
              <a:tr h="398549">
                <a:tc>
                  <a:txBody>
                    <a:bodyPr/>
                    <a:lstStyle/>
                    <a:p>
                      <a:r>
                        <a:rPr lang="en-US" i="1" dirty="0" smtClean="0"/>
                        <a:t>Call for Proposals</a:t>
                      </a:r>
                      <a:endParaRPr lang="en-US"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i="1" dirty="0" smtClean="0"/>
                        <a:t>Mar, 2018</a:t>
                      </a:r>
                    </a:p>
                  </a:txBody>
                  <a:tcPr/>
                </a:tc>
              </a:tr>
              <a:tr h="398549">
                <a:tc>
                  <a:txBody>
                    <a:bodyPr/>
                    <a:lstStyle/>
                    <a:p>
                      <a:r>
                        <a:rPr lang="en-US" i="1" dirty="0" smtClean="0">
                          <a:solidFill>
                            <a:schemeClr val="tx1"/>
                          </a:solidFill>
                        </a:rPr>
                        <a:t>Technical Guidelines Doc.</a:t>
                      </a:r>
                      <a:endParaRPr lang="en-US" i="1"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1" strike="noStrike" baseline="0" dirty="0" smtClean="0">
                          <a:solidFill>
                            <a:schemeClr val="tx1"/>
                          </a:solidFill>
                        </a:rPr>
                        <a:t>Mar, 2018</a:t>
                      </a:r>
                    </a:p>
                  </a:txBody>
                  <a:tcPr/>
                </a:tc>
              </a:tr>
              <a:tr h="398549">
                <a:tc>
                  <a:txBody>
                    <a:bodyPr/>
                    <a:lstStyle/>
                    <a:p>
                      <a:r>
                        <a:rPr lang="en-US" i="1" dirty="0" smtClean="0">
                          <a:solidFill>
                            <a:schemeClr val="tx1"/>
                          </a:solidFill>
                        </a:rPr>
                        <a:t>Initial discussion of proposals</a:t>
                      </a:r>
                      <a:endParaRPr lang="en-US" i="1"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1" dirty="0" smtClean="0">
                          <a:solidFill>
                            <a:schemeClr val="tx1"/>
                          </a:solidFill>
                        </a:rPr>
                        <a:t>July,</a:t>
                      </a:r>
                      <a:r>
                        <a:rPr lang="en-US" i="1" baseline="0" dirty="0" smtClean="0">
                          <a:solidFill>
                            <a:schemeClr val="tx1"/>
                          </a:solidFill>
                        </a:rPr>
                        <a:t> 2018</a:t>
                      </a:r>
                      <a:endParaRPr lang="en-US" i="1"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5131" y="3284984"/>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Telephone Conference Call</a:t>
            </a:r>
            <a:endParaRPr lang="en-US" dirty="0"/>
          </a:p>
        </p:txBody>
      </p:sp>
      <p:sp>
        <p:nvSpPr>
          <p:cNvPr id="3" name="Inhaltsplatzhalter 2"/>
          <p:cNvSpPr>
            <a:spLocks noGrp="1"/>
          </p:cNvSpPr>
          <p:nvPr>
            <p:ph idx="1"/>
          </p:nvPr>
        </p:nvSpPr>
        <p:spPr>
          <a:xfrm>
            <a:off x="685800" y="1844824"/>
            <a:ext cx="7772400" cy="4114800"/>
          </a:xfrm>
        </p:spPr>
        <p:txBody>
          <a:bodyPr/>
          <a:lstStyle/>
          <a:p>
            <a:pPr>
              <a:tabLst>
                <a:tab pos="177800" algn="l"/>
              </a:tabLst>
            </a:pPr>
            <a:r>
              <a:rPr lang="en-US" sz="2400" dirty="0" smtClean="0"/>
              <a:t>Date</a:t>
            </a:r>
            <a:r>
              <a:rPr lang="en-US" sz="2400" dirty="0"/>
              <a:t>: </a:t>
            </a:r>
            <a:r>
              <a:rPr lang="en-US" sz="2400" strike="sngStrike" dirty="0" smtClean="0"/>
              <a:t>10 </a:t>
            </a:r>
            <a:r>
              <a:rPr lang="en-US" sz="2400" strike="sngStrike" dirty="0" smtClean="0"/>
              <a:t>October </a:t>
            </a:r>
            <a:r>
              <a:rPr lang="en-US" sz="2400" dirty="0" smtClean="0">
                <a:solidFill>
                  <a:srgbClr val="FF0000"/>
                </a:solidFill>
              </a:rPr>
              <a:t>Rescheduling Required!</a:t>
            </a:r>
            <a:endParaRPr lang="en-US" sz="2400" dirty="0">
              <a:solidFill>
                <a:srgbClr val="FF0000"/>
              </a:solidFill>
            </a:endParaRPr>
          </a:p>
          <a:p>
            <a:pPr>
              <a:tabLst>
                <a:tab pos="177800" algn="l"/>
              </a:tabLst>
            </a:pPr>
            <a:r>
              <a:rPr lang="en-US" sz="2400" dirty="0"/>
              <a:t>Start Time: </a:t>
            </a:r>
            <a:r>
              <a:rPr lang="en-US" sz="2400" dirty="0" smtClean="0"/>
              <a:t>09:00 CEST</a:t>
            </a:r>
            <a:endParaRPr lang="en-US" sz="2400" dirty="0"/>
          </a:p>
          <a:p>
            <a:pPr>
              <a:tabLst>
                <a:tab pos="177800" algn="l"/>
              </a:tabLst>
            </a:pPr>
            <a:r>
              <a:rPr lang="en-US" sz="2400" dirty="0"/>
              <a:t>Max. duration 2h</a:t>
            </a:r>
          </a:p>
          <a:p>
            <a:pPr>
              <a:tabLst>
                <a:tab pos="177800" algn="l"/>
              </a:tabLst>
            </a:pPr>
            <a:endParaRPr lang="en-US" sz="2400" dirty="0"/>
          </a:p>
          <a:p>
            <a:pPr>
              <a:tabLst>
                <a:tab pos="177800" algn="l"/>
              </a:tabLst>
            </a:pPr>
            <a:r>
              <a:rPr lang="en-US" sz="2400" dirty="0" smtClean="0"/>
              <a:t>Focus:</a:t>
            </a:r>
          </a:p>
          <a:p>
            <a:pPr lvl="1">
              <a:tabLst>
                <a:tab pos="177800" algn="l"/>
              </a:tabLst>
            </a:pPr>
            <a:r>
              <a:rPr lang="en-US" sz="2000" dirty="0" smtClean="0"/>
              <a:t>Discussion </a:t>
            </a:r>
            <a:r>
              <a:rPr lang="en-US" sz="2000" dirty="0" smtClean="0"/>
              <a:t>on initial </a:t>
            </a:r>
            <a:r>
              <a:rPr lang="en-US" sz="2000" dirty="0" smtClean="0"/>
              <a:t>draft document</a:t>
            </a:r>
          </a:p>
          <a:p>
            <a:pPr lvl="1">
              <a:tabLst>
                <a:tab pos="177800" algn="l"/>
              </a:tabLst>
            </a:pPr>
            <a:r>
              <a:rPr lang="en-US" sz="2000" dirty="0" smtClean="0"/>
              <a:t>Coexistence assurance document</a:t>
            </a:r>
          </a:p>
          <a:p>
            <a:pPr lvl="1">
              <a:tabLst>
                <a:tab pos="177800" algn="l"/>
              </a:tabLst>
            </a:pPr>
            <a:r>
              <a:rPr lang="en-US" sz="2000" dirty="0" smtClean="0"/>
              <a:t>Updates on simulation results</a:t>
            </a:r>
            <a:endParaRPr lang="en-US" sz="2400" dirty="0"/>
          </a:p>
          <a:p>
            <a:pPr>
              <a:tabLst>
                <a:tab pos="177800" algn="l"/>
              </a:tabLst>
            </a:pPr>
            <a:endParaRPr lang="en-US" sz="2400" dirty="0" smtClean="0"/>
          </a:p>
          <a:p>
            <a:pPr>
              <a:tabLst>
                <a:tab pos="177800" algn="l"/>
              </a:tabLst>
            </a:pPr>
            <a:r>
              <a:rPr lang="en-US" sz="2400" dirty="0" smtClean="0"/>
              <a:t>Doodle to find new date!</a:t>
            </a:r>
            <a:endParaRPr lang="en-US" sz="2400" dirty="0"/>
          </a:p>
        </p:txBody>
      </p:sp>
      <p:sp>
        <p:nvSpPr>
          <p:cNvPr id="4" name="Datumsplatzhalter 3"/>
          <p:cNvSpPr>
            <a:spLocks noGrp="1"/>
          </p:cNvSpPr>
          <p:nvPr>
            <p:ph type="dt" sz="half" idx="10"/>
          </p:nvPr>
        </p:nvSpPr>
        <p:spPr/>
        <p:txBody>
          <a:bodyPr/>
          <a:lstStyle/>
          <a:p>
            <a:pPr>
              <a:defRPr/>
            </a:pPr>
            <a:r>
              <a:rPr lang="en-US" altLang="en-US" sz="1400" smtClean="0"/>
              <a:t>September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7</a:t>
            </a:fld>
            <a:endParaRPr lang="en-US" altLang="en-US"/>
          </a:p>
        </p:txBody>
      </p:sp>
    </p:spTree>
    <p:extLst>
      <p:ext uri="{BB962C8B-B14F-4D97-AF65-F5344CB8AC3E}">
        <p14:creationId xmlns:p14="http://schemas.microsoft.com/office/powerpoint/2010/main" val="3355621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Minutes</a:t>
            </a:r>
            <a:endParaRPr lang="en-US" dirty="0"/>
          </a:p>
        </p:txBody>
      </p:sp>
      <p:sp>
        <p:nvSpPr>
          <p:cNvPr id="3" name="Inhaltsplatzhalter 2"/>
          <p:cNvSpPr>
            <a:spLocks noGrp="1"/>
          </p:cNvSpPr>
          <p:nvPr>
            <p:ph idx="1"/>
          </p:nvPr>
        </p:nvSpPr>
        <p:spPr/>
        <p:txBody>
          <a:bodyPr/>
          <a:lstStyle/>
          <a:p>
            <a:r>
              <a:rPr lang="en-US" sz="2400" dirty="0"/>
              <a:t>Meeting minutes </a:t>
            </a:r>
            <a:r>
              <a:rPr lang="en-US" sz="2400" dirty="0" smtClean="0"/>
              <a:t>are available in document</a:t>
            </a:r>
            <a:r>
              <a:rPr lang="en-US" sz="2400" dirty="0"/>
              <a:t/>
            </a:r>
            <a:br>
              <a:rPr lang="en-US" sz="2400" dirty="0"/>
            </a:br>
            <a:r>
              <a:rPr lang="en-US" sz="2400" dirty="0" smtClean="0"/>
              <a:t>15-18/463r0 </a:t>
            </a:r>
            <a:r>
              <a:rPr lang="en-US" sz="2400" dirty="0"/>
              <a:t>(special thanks to Charlie)</a:t>
            </a:r>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dirty="0"/>
              <a:t>September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8</a:t>
            </a:fld>
            <a:endParaRPr lang="en-US" altLang="en-US"/>
          </a:p>
        </p:txBody>
      </p:sp>
    </p:spTree>
    <p:extLst>
      <p:ext uri="{BB962C8B-B14F-4D97-AF65-F5344CB8AC3E}">
        <p14:creationId xmlns:p14="http://schemas.microsoft.com/office/powerpoint/2010/main" val="661782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dirty="0"/>
              <a:t>September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9</a:t>
            </a:fld>
            <a:endParaRPr lang="en-US" altLang="en-US"/>
          </a:p>
        </p:txBody>
      </p:sp>
    </p:spTree>
    <p:extLst>
      <p:ext uri="{BB962C8B-B14F-4D97-AF65-F5344CB8AC3E}">
        <p14:creationId xmlns:p14="http://schemas.microsoft.com/office/powerpoint/2010/main" val="4039374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339</Words>
  <Application>Microsoft Office PowerPoint</Application>
  <PresentationFormat>Bildschirmpräsentation (4:3)</PresentationFormat>
  <Paragraphs>97</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IEEE-P802_15_Rbt</vt:lpstr>
      <vt:lpstr>PowerPoint-Präsentation</vt:lpstr>
      <vt:lpstr>TG 802.15.4w LPWA September 2018 Closing Report</vt:lpstr>
      <vt:lpstr>Main Agenda Items for the Week</vt:lpstr>
      <vt:lpstr>Meeting Achievements</vt:lpstr>
      <vt:lpstr>Next Steps</vt:lpstr>
      <vt:lpstr>Updated TG4w Draft Schedule</vt:lpstr>
      <vt:lpstr>Telephone Conference Call</vt:lpstr>
      <vt:lpstr>Meeting Minutes</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297</cp:revision>
  <cp:lastPrinted>1998-02-10T13:28:06Z</cp:lastPrinted>
  <dcterms:created xsi:type="dcterms:W3CDTF">2018-03-02T09:48:16Z</dcterms:created>
  <dcterms:modified xsi:type="dcterms:W3CDTF">2018-09-13T18:42:52Z</dcterms:modified>
</cp:coreProperties>
</file>