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2" r:id="rId3"/>
    <p:sldId id="274" r:id="rId4"/>
    <p:sldId id="330" r:id="rId5"/>
    <p:sldId id="332" r:id="rId6"/>
    <p:sldId id="297" r:id="rId7"/>
    <p:sldId id="331" r:id="rId8"/>
    <p:sldId id="325" r:id="rId9"/>
    <p:sldId id="32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09" autoAdjust="0"/>
    <p:restoredTop sz="94660"/>
  </p:normalViewPr>
  <p:slideViewPr>
    <p:cSldViewPr>
      <p:cViewPr>
        <p:scale>
          <a:sx n="80" d="100"/>
          <a:sy n="80" d="100"/>
        </p:scale>
        <p:origin x="-128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362A3E17-72DB-429D-82ED-5F7A6D48AB28}" type="slidenum">
              <a:rPr lang="en-US" altLang="en-US"/>
              <a:pPr>
                <a:defRPr/>
              </a:pPr>
              <a:t>‹Nr.›</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412737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904D3F85-CF48-4006-95B7-5F911FD5F290}" type="slidenum">
              <a:rPr lang="en-US" altLang="en-US"/>
              <a:pPr>
                <a:defRPr/>
              </a:pPr>
              <a:t>‹Nr.›</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71301878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04A200C-604C-41CB-87F0-6EA46198B83E}" type="slidenum">
              <a:rPr lang="en-US" altLang="en-US"/>
              <a:pPr>
                <a:defRPr/>
              </a:pPr>
              <a:t>‹Nr.›</a:t>
            </a:fld>
            <a:endParaRPr lang="en-US" altLang="en-US"/>
          </a:p>
        </p:txBody>
      </p:sp>
    </p:spTree>
    <p:extLst>
      <p:ext uri="{BB962C8B-B14F-4D97-AF65-F5344CB8AC3E}">
        <p14:creationId xmlns:p14="http://schemas.microsoft.com/office/powerpoint/2010/main" val="2819524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EC327CB-982D-421E-9B37-00063087C83C}" type="slidenum">
              <a:rPr lang="en-US" altLang="en-US"/>
              <a:pPr>
                <a:defRPr/>
              </a:pPr>
              <a:t>‹Nr.›</a:t>
            </a:fld>
            <a:endParaRPr lang="en-US" altLang="en-US"/>
          </a:p>
        </p:txBody>
      </p:sp>
    </p:spTree>
    <p:extLst>
      <p:ext uri="{BB962C8B-B14F-4D97-AF65-F5344CB8AC3E}">
        <p14:creationId xmlns:p14="http://schemas.microsoft.com/office/powerpoint/2010/main" val="3122732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26A83E0-8158-4E4B-9216-7A9A447C73CC}" type="slidenum">
              <a:rPr lang="en-US" altLang="en-US"/>
              <a:pPr>
                <a:defRPr/>
              </a:pPr>
              <a:t>‹Nr.›</a:t>
            </a:fld>
            <a:endParaRPr lang="en-US" altLang="en-US"/>
          </a:p>
        </p:txBody>
      </p:sp>
    </p:spTree>
    <p:extLst>
      <p:ext uri="{BB962C8B-B14F-4D97-AF65-F5344CB8AC3E}">
        <p14:creationId xmlns:p14="http://schemas.microsoft.com/office/powerpoint/2010/main" val="2079598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B19BB7-5E5C-4FE2-8325-CBE2EDC1721D}" type="slidenum">
              <a:rPr lang="en-US" altLang="en-US"/>
              <a:pPr>
                <a:defRPr/>
              </a:pPr>
              <a:t>‹Nr.›</a:t>
            </a:fld>
            <a:endParaRPr lang="en-US" altLang="en-US"/>
          </a:p>
        </p:txBody>
      </p:sp>
    </p:spTree>
    <p:extLst>
      <p:ext uri="{BB962C8B-B14F-4D97-AF65-F5344CB8AC3E}">
        <p14:creationId xmlns:p14="http://schemas.microsoft.com/office/powerpoint/2010/main" val="370614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3173F8B-570C-4AD7-A60D-8E1AB1E1F5F2}" type="slidenum">
              <a:rPr lang="en-US" altLang="en-US"/>
              <a:pPr>
                <a:defRPr/>
              </a:pPr>
              <a:t>‹Nr.›</a:t>
            </a:fld>
            <a:endParaRPr lang="en-US" altLang="en-US"/>
          </a:p>
        </p:txBody>
      </p:sp>
    </p:spTree>
    <p:extLst>
      <p:ext uri="{BB962C8B-B14F-4D97-AF65-F5344CB8AC3E}">
        <p14:creationId xmlns:p14="http://schemas.microsoft.com/office/powerpoint/2010/main" val="3175482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smtClean="0"/>
              <a:t>July 2018</a:t>
            </a:r>
            <a:endParaRPr lang="en-US" altLang="en-US" sz="1400" dirty="0"/>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a:t>Joerg ROBERT, FAU Erlangen-</a:t>
            </a:r>
            <a:r>
              <a:rPr lang="en-US" altLang="en-US" err="1"/>
              <a:t>Nuernberg</a:t>
            </a:r>
            <a:endParaRPr lang="en-US" altLang="en-US"/>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D61D644A-C660-4A83-8604-94F8CF5806A8}" type="slidenum">
              <a:rPr lang="en-US" altLang="en-US"/>
              <a:pPr>
                <a:defRPr/>
              </a:pPr>
              <a:t>‹Nr.›</a:t>
            </a:fld>
            <a:endParaRPr lang="en-US" altLang="en-US"/>
          </a:p>
        </p:txBody>
      </p:sp>
    </p:spTree>
    <p:extLst>
      <p:ext uri="{BB962C8B-B14F-4D97-AF65-F5344CB8AC3E}">
        <p14:creationId xmlns:p14="http://schemas.microsoft.com/office/powerpoint/2010/main" val="271355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dirty="0" smtClean="0"/>
              <a:t>May 2018</a:t>
            </a:r>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37830CB3-48AF-4C1F-BFBA-5569B05126A2}" type="slidenum">
              <a:rPr lang="en-US" altLang="en-US"/>
              <a:pPr>
                <a:defRPr/>
              </a:pPr>
              <a:t>‹Nr.›</a:t>
            </a:fld>
            <a:endParaRPr lang="en-US" altLang="en-US"/>
          </a:p>
        </p:txBody>
      </p:sp>
    </p:spTree>
    <p:extLst>
      <p:ext uri="{BB962C8B-B14F-4D97-AF65-F5344CB8AC3E}">
        <p14:creationId xmlns:p14="http://schemas.microsoft.com/office/powerpoint/2010/main" val="133155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7CA5B6D0-3BC2-46EC-8AC0-490ACB3B62FE}" type="slidenum">
              <a:rPr lang="en-US" altLang="en-US"/>
              <a:pPr>
                <a:defRPr/>
              </a:pPr>
              <a:t>‹Nr.›</a:t>
            </a:fld>
            <a:endParaRPr lang="en-US" altLang="en-US"/>
          </a:p>
        </p:txBody>
      </p:sp>
    </p:spTree>
    <p:extLst>
      <p:ext uri="{BB962C8B-B14F-4D97-AF65-F5344CB8AC3E}">
        <p14:creationId xmlns:p14="http://schemas.microsoft.com/office/powerpoint/2010/main" val="1983696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915A54A6-D87D-44CA-9552-43124D8DF28B}" type="slidenum">
              <a:rPr lang="en-US" altLang="en-US"/>
              <a:pPr>
                <a:defRPr/>
              </a:pPr>
              <a:t>‹Nr.›</a:t>
            </a:fld>
            <a:endParaRPr lang="en-US" altLang="en-US"/>
          </a:p>
        </p:txBody>
      </p:sp>
    </p:spTree>
    <p:extLst>
      <p:ext uri="{BB962C8B-B14F-4D97-AF65-F5344CB8AC3E}">
        <p14:creationId xmlns:p14="http://schemas.microsoft.com/office/powerpoint/2010/main" val="140617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C3CA94C3-58BC-4CE9-B143-D9CCEAF4E5E2}" type="slidenum">
              <a:rPr lang="en-US" altLang="en-US"/>
              <a:pPr>
                <a:defRPr/>
              </a:pPr>
              <a:t>‹Nr.›</a:t>
            </a:fld>
            <a:endParaRPr lang="en-US" altLang="en-US"/>
          </a:p>
        </p:txBody>
      </p:sp>
    </p:spTree>
    <p:extLst>
      <p:ext uri="{BB962C8B-B14F-4D97-AF65-F5344CB8AC3E}">
        <p14:creationId xmlns:p14="http://schemas.microsoft.com/office/powerpoint/2010/main" val="1690564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smtClean="0"/>
              <a:t>July 2018</a:t>
            </a:r>
            <a:endParaRPr lang="en-US" altLang="en-US" sz="1400"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a:t>Joerg Robert, FAU Erlangen-</a:t>
            </a:r>
            <a:r>
              <a:rPr lang="en-US" altLang="en-US" err="1"/>
              <a:t>Nuernberg</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3D73E09-099F-475B-8F82-22F5D2BF28F9}" type="slidenum">
              <a:rPr lang="en-US" altLang="en-US"/>
              <a:pPr>
                <a:defRPr/>
              </a:pPr>
              <a:t>‹Nr.›</a:t>
            </a:fld>
            <a:endParaRPr lang="en-US" altLang="en-US"/>
          </a:p>
        </p:txBody>
      </p:sp>
    </p:spTree>
    <p:extLst>
      <p:ext uri="{BB962C8B-B14F-4D97-AF65-F5344CB8AC3E}">
        <p14:creationId xmlns:p14="http://schemas.microsoft.com/office/powerpoint/2010/main" val="3112071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smtClean="0"/>
              <a:t>July 2018</a:t>
            </a:r>
            <a:endParaRPr lang="en-US" altLang="en-US" sz="1400"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a:t>Joerg Robert, FAU Erlangen-</a:t>
            </a:r>
            <a:r>
              <a:rPr lang="en-US" altLang="en-US" err="1"/>
              <a:t>Nuernberg</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38DC984-A6E3-42AE-BB36-DFDB2E318E34}" type="slidenum">
              <a:rPr lang="en-US" altLang="en-US"/>
              <a:pPr>
                <a:defRPr/>
              </a:pPr>
              <a:t>‹Nr.›</a:t>
            </a:fld>
            <a:endParaRPr lang="en-US" altLang="en-US"/>
          </a:p>
        </p:txBody>
      </p:sp>
      <p:sp>
        <p:nvSpPr>
          <p:cNvPr id="1031" name="Rectangle 7"/>
          <p:cNvSpPr>
            <a:spLocks noChangeArrowheads="1"/>
          </p:cNvSpPr>
          <p:nvPr/>
        </p:nvSpPr>
        <p:spPr bwMode="auto">
          <a:xfrm>
            <a:off x="3707904" y="394156"/>
            <a:ext cx="475029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a:t>
            </a:r>
            <a:r>
              <a:rPr lang="de-DE" sz="1400" b="1" kern="1200" dirty="0" smtClean="0">
                <a:solidFill>
                  <a:schemeClr val="tx1"/>
                </a:solidFill>
                <a:latin typeface="Times New Roman" pitchFamily="18" charset="0"/>
                <a:ea typeface="+mn-ea"/>
                <a:cs typeface="+mn-cs"/>
              </a:rPr>
              <a:t> </a:t>
            </a:r>
            <a:r>
              <a:rPr lang="de-DE" sz="1400" b="1" kern="1200" dirty="0" smtClean="0">
                <a:solidFill>
                  <a:schemeClr val="tx1"/>
                </a:solidFill>
                <a:latin typeface="Times New Roman" pitchFamily="18" charset="0"/>
                <a:ea typeface="+mn-ea"/>
                <a:cs typeface="+mn-cs"/>
              </a:rPr>
              <a:t>15-18-0469-00-004w </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smtClean="0"/>
              <a:t>September 2018</a:t>
            </a:r>
            <a:endParaRPr lang="en-US" altLang="en-US" sz="1400" dirty="0"/>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Joerg ROBERT, FAU Erlangen-Nuernberg</a:t>
            </a:r>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FE7FCAAF-CBA7-47E6-8998-BA9E638C9510}"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[TG 802.15.4w </a:t>
            </a:r>
            <a:r>
              <a:rPr lang="en-US" altLang="en-US" sz="1600" dirty="0" smtClean="0">
                <a:solidFill>
                  <a:schemeClr val="tx2"/>
                </a:solidFill>
              </a:rPr>
              <a:t>September 2018 </a:t>
            </a:r>
            <a:r>
              <a:rPr lang="en-US" altLang="en-US" sz="1600" dirty="0" smtClean="0">
                <a:solidFill>
                  <a:schemeClr val="tx2"/>
                </a:solidFill>
              </a:rPr>
              <a:t>Closing Report]</a:t>
            </a:r>
            <a:r>
              <a:rPr lang="en-US" altLang="en-US" sz="1600" dirty="0">
                <a:solidFill>
                  <a:schemeClr val="tx2"/>
                </a:solidFill>
              </a:rPr>
              <a:t>	</a:t>
            </a:r>
          </a:p>
          <a:p>
            <a:pPr>
              <a:defRPr/>
            </a:pPr>
            <a:r>
              <a:rPr lang="en-US" altLang="en-US" sz="1600" b="1" dirty="0">
                <a:solidFill>
                  <a:schemeClr val="tx2"/>
                </a:solidFill>
              </a:rPr>
              <a:t>Date Submitted: </a:t>
            </a:r>
            <a:r>
              <a:rPr lang="en-US" altLang="en-US" sz="1600" dirty="0" smtClean="0">
                <a:solidFill>
                  <a:schemeClr val="tx2"/>
                </a:solidFill>
              </a:rPr>
              <a:t>[13 </a:t>
            </a:r>
            <a:r>
              <a:rPr lang="en-US" altLang="en-US" sz="1600" dirty="0" smtClean="0">
                <a:solidFill>
                  <a:schemeClr val="tx2"/>
                </a:solidFill>
              </a:rPr>
              <a:t>September, </a:t>
            </a:r>
            <a:r>
              <a:rPr lang="en-US" altLang="en-US" sz="1600" dirty="0" smtClean="0">
                <a:solidFill>
                  <a:schemeClr val="tx2"/>
                </a:solidFill>
              </a:rPr>
              <a:t>2018]</a:t>
            </a:r>
            <a:r>
              <a:rPr lang="en-US" altLang="en-US" sz="1600" dirty="0">
                <a:solidFill>
                  <a:schemeClr val="tx2"/>
                </a:solidFill>
              </a:rPr>
              <a:t>	</a:t>
            </a:r>
          </a:p>
          <a:p>
            <a:pPr>
              <a:defRPr/>
            </a:pPr>
            <a:r>
              <a:rPr lang="en-US" altLang="en-US" sz="1600" b="1" dirty="0">
                <a:solidFill>
                  <a:schemeClr val="tx2"/>
                </a:solidFill>
              </a:rPr>
              <a:t>Source:</a:t>
            </a:r>
            <a:r>
              <a:rPr lang="en-US" altLang="en-US" sz="1600" dirty="0">
                <a:solidFill>
                  <a:schemeClr val="tx2"/>
                </a:solidFill>
              </a:rPr>
              <a:t> [Joerg ROBERT] Company [Friedrich-Alexander University Erlangen-</a:t>
            </a:r>
            <a:r>
              <a:rPr lang="en-US" altLang="en-US" sz="1600" dirty="0" err="1">
                <a:solidFill>
                  <a:schemeClr val="tx2"/>
                </a:solidFill>
              </a:rPr>
              <a:t>Nuernberg</a:t>
            </a:r>
            <a:r>
              <a:rPr lang="en-US" altLang="en-US" sz="1600" dirty="0">
                <a:solidFill>
                  <a:schemeClr val="tx2"/>
                </a:solidFill>
              </a:rPr>
              <a:t>]</a:t>
            </a:r>
          </a:p>
          <a:p>
            <a:pPr>
              <a:defRPr/>
            </a:pPr>
            <a:r>
              <a:rPr lang="en-US" altLang="en-US" sz="1600" dirty="0">
                <a:solidFill>
                  <a:schemeClr val="tx2"/>
                </a:solidFill>
              </a:rPr>
              <a:t>Address [Am </a:t>
            </a:r>
            <a:r>
              <a:rPr lang="en-US" altLang="en-US" sz="1600" dirty="0" err="1">
                <a:solidFill>
                  <a:schemeClr val="tx2"/>
                </a:solidFill>
              </a:rPr>
              <a:t>Wolfsmantel</a:t>
            </a:r>
            <a:r>
              <a:rPr lang="en-US" altLang="en-US" sz="1600" dirty="0">
                <a:solidFill>
                  <a:schemeClr val="tx2"/>
                </a:solidFill>
              </a:rPr>
              <a:t> 33, 91058 Erlangen, Germany]</a:t>
            </a:r>
          </a:p>
          <a:p>
            <a:pPr>
              <a:defRPr/>
            </a:pPr>
            <a:r>
              <a:rPr lang="en-US" altLang="en-US" sz="1600" dirty="0">
                <a:solidFill>
                  <a:schemeClr val="tx2"/>
                </a:solidFill>
              </a:rPr>
              <a:t>Voice:[+49 9131 8525373], FAX: [+49 9131 8525102], E-Mail:[joerg.robert@fau.de]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a:t>
            </a:r>
            <a:r>
              <a:rPr lang="en-US" altLang="en-US" sz="1600" dirty="0" smtClean="0">
                <a:solidFill>
                  <a:schemeClr val="tx2"/>
                </a:solidFill>
              </a:rPr>
              <a:t>[]</a:t>
            </a:r>
            <a:endParaRPr lang="en-US" altLang="en-US" sz="1600" dirty="0">
              <a:solidFill>
                <a:schemeClr val="tx2"/>
              </a:solidFill>
            </a:endParaRP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a:t>
            </a:r>
          </a:p>
          <a:p>
            <a:pPr>
              <a:spcBef>
                <a:spcPts val="600"/>
              </a:spcBef>
              <a:spcAft>
                <a:spcPts val="600"/>
              </a:spcAft>
              <a:defRPr/>
            </a:pPr>
            <a:r>
              <a:rPr lang="en-US" altLang="en-US" sz="1600" b="1" dirty="0" smtClean="0">
                <a:solidFill>
                  <a:schemeClr val="tx2"/>
                </a:solidFill>
              </a:rPr>
              <a:t>Purpose:</a:t>
            </a:r>
            <a:r>
              <a:rPr lang="en-US" altLang="en-US" sz="1600" dirty="0" smtClean="0">
                <a:solidFill>
                  <a:schemeClr val="tx2"/>
                </a:solidFill>
              </a:rPr>
              <a:t>	[Information to WG 802.15]</a:t>
            </a:r>
          </a:p>
          <a:p>
            <a:pPr>
              <a:defRPr/>
            </a:pPr>
            <a:r>
              <a:rPr lang="en-US" altLang="en-US" sz="1600" b="1" dirty="0" smtClean="0">
                <a:solidFill>
                  <a:schemeClr val="tx2"/>
                </a:solidFill>
              </a:rPr>
              <a:t>Notice</a:t>
            </a:r>
            <a:r>
              <a:rPr lang="en-US" altLang="en-US" sz="1600" b="1" dirty="0">
                <a:solidFill>
                  <a:schemeClr val="tx2"/>
                </a:solidFill>
              </a:rPr>
              <a:t>:</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September 2018 </a:t>
            </a:r>
            <a:r>
              <a:rPr lang="en-US" dirty="0" smtClean="0"/>
              <a:t>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September 2018</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31025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San </a:t>
            </a:r>
            <a:r>
              <a:rPr lang="en-US" sz="2400" dirty="0" smtClean="0"/>
              <a:t>Diego &amp; </a:t>
            </a:r>
            <a:r>
              <a:rPr lang="en-US" sz="2400" dirty="0"/>
              <a:t>Telco Minutes</a:t>
            </a:r>
          </a:p>
          <a:p>
            <a:r>
              <a:rPr lang="en-US" sz="2400" dirty="0" smtClean="0"/>
              <a:t>Static Header Context Compression</a:t>
            </a:r>
            <a:endParaRPr lang="en-US" sz="2400" dirty="0"/>
          </a:p>
          <a:p>
            <a:r>
              <a:rPr lang="en-US" sz="2400" dirty="0" err="1" smtClean="0"/>
              <a:t>CfP</a:t>
            </a:r>
            <a:r>
              <a:rPr lang="en-US" sz="2400" dirty="0" smtClean="0"/>
              <a:t> Contributions</a:t>
            </a:r>
            <a:endParaRPr lang="en-US" sz="2400" dirty="0"/>
          </a:p>
          <a:p>
            <a:r>
              <a:rPr lang="en-US" sz="2400" dirty="0"/>
              <a:t>Election of Technical Editor</a:t>
            </a:r>
          </a:p>
          <a:p>
            <a:r>
              <a:rPr lang="en-US" sz="2400" dirty="0"/>
              <a:t>Initial Drafting</a:t>
            </a:r>
          </a:p>
          <a:p>
            <a:r>
              <a:rPr lang="en-US" sz="2400" dirty="0"/>
              <a:t>Future Schedule</a:t>
            </a:r>
            <a:endParaRPr lang="en-US" sz="24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3</a:t>
            </a:fld>
            <a:endParaRPr lang="en-US" altLang="en-US"/>
          </a:p>
        </p:txBody>
      </p:sp>
    </p:spTree>
    <p:extLst>
      <p:ext uri="{BB962C8B-B14F-4D97-AF65-F5344CB8AC3E}">
        <p14:creationId xmlns:p14="http://schemas.microsoft.com/office/powerpoint/2010/main" val="1746333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4 meeting slots and 6 TG motions</a:t>
            </a:r>
          </a:p>
          <a:p>
            <a:r>
              <a:rPr lang="en-US" sz="2400" dirty="0" smtClean="0"/>
              <a:t>Approval of meeting minutes</a:t>
            </a:r>
          </a:p>
          <a:p>
            <a:r>
              <a:rPr lang="en-US" sz="2400" dirty="0" smtClean="0"/>
              <a:t>Discussion on SCHC presentation for WNG</a:t>
            </a:r>
          </a:p>
          <a:p>
            <a:r>
              <a:rPr lang="en-US" sz="2400" dirty="0" smtClean="0"/>
              <a:t>Presentation of five detailed </a:t>
            </a:r>
            <a:r>
              <a:rPr lang="en-US" sz="2400" dirty="0" err="1" smtClean="0"/>
              <a:t>CfP</a:t>
            </a:r>
            <a:r>
              <a:rPr lang="en-US" sz="2400" dirty="0" smtClean="0"/>
              <a:t> responses</a:t>
            </a:r>
          </a:p>
          <a:p>
            <a:r>
              <a:rPr lang="en-US" sz="2400" dirty="0" smtClean="0"/>
              <a:t>Merge of the </a:t>
            </a:r>
            <a:r>
              <a:rPr lang="en-US" sz="2400" dirty="0" err="1" smtClean="0"/>
              <a:t>CfP</a:t>
            </a:r>
            <a:r>
              <a:rPr lang="en-US" sz="2400" dirty="0" smtClean="0"/>
              <a:t> responses into single document (15-18/453r3) as basis for draft development</a:t>
            </a:r>
          </a:p>
          <a:p>
            <a:r>
              <a:rPr lang="en-US" sz="2400" dirty="0" smtClean="0"/>
              <a:t>Election of Technical </a:t>
            </a:r>
            <a:r>
              <a:rPr lang="en-US" sz="2400" dirty="0"/>
              <a:t>E</a:t>
            </a:r>
            <a:r>
              <a:rPr lang="en-US" sz="2400" dirty="0" smtClean="0"/>
              <a:t>ditor</a:t>
            </a:r>
          </a:p>
          <a:p>
            <a:r>
              <a:rPr lang="en-US" sz="2400" dirty="0" smtClean="0"/>
              <a:t>Initial discussion on coexistence assurance document</a:t>
            </a:r>
          </a:p>
          <a:p>
            <a:endParaRPr lang="en-US" sz="24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4</a:t>
            </a:fld>
            <a:endParaRPr lang="en-US" altLang="en-US"/>
          </a:p>
        </p:txBody>
      </p:sp>
    </p:spTree>
    <p:extLst>
      <p:ext uri="{BB962C8B-B14F-4D97-AF65-F5344CB8AC3E}">
        <p14:creationId xmlns:p14="http://schemas.microsoft.com/office/powerpoint/2010/main" val="22316095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Next Steps</a:t>
            </a:r>
            <a:endParaRPr lang="en-US" dirty="0"/>
          </a:p>
        </p:txBody>
      </p:sp>
      <p:sp>
        <p:nvSpPr>
          <p:cNvPr id="3" name="Inhaltsplatzhalter 2"/>
          <p:cNvSpPr>
            <a:spLocks noGrp="1"/>
          </p:cNvSpPr>
          <p:nvPr>
            <p:ph idx="1"/>
          </p:nvPr>
        </p:nvSpPr>
        <p:spPr/>
        <p:txBody>
          <a:bodyPr/>
          <a:lstStyle/>
          <a:p>
            <a:r>
              <a:rPr lang="en-US" sz="2400" dirty="0" err="1" smtClean="0"/>
              <a:t>CfP</a:t>
            </a:r>
            <a:r>
              <a:rPr lang="en-US" sz="2400" dirty="0" smtClean="0"/>
              <a:t> responses will be merged into initial draft document until next telephone conference</a:t>
            </a:r>
          </a:p>
          <a:p>
            <a:r>
              <a:rPr lang="en-US" sz="2400" dirty="0" smtClean="0"/>
              <a:t>Review of required updates of coexistence assurance document until next telephone conference</a:t>
            </a:r>
          </a:p>
          <a:p>
            <a:r>
              <a:rPr lang="en-US" sz="2400" dirty="0" smtClean="0"/>
              <a:t>Additional simulation results for ETRI proposal</a:t>
            </a:r>
          </a:p>
          <a:p>
            <a:endParaRPr lang="en-US" sz="2400" dirty="0" smtClean="0"/>
          </a:p>
          <a:p>
            <a:endParaRPr lang="en-US" sz="24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5</a:t>
            </a:fld>
            <a:endParaRPr lang="en-US" altLang="en-US"/>
          </a:p>
        </p:txBody>
      </p:sp>
    </p:spTree>
    <p:extLst>
      <p:ext uri="{BB962C8B-B14F-4D97-AF65-F5344CB8AC3E}">
        <p14:creationId xmlns:p14="http://schemas.microsoft.com/office/powerpoint/2010/main" val="3361591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Updated TG4w Draft Schedule</a:t>
            </a:r>
            <a:endParaRPr lang="en-US"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6</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1850215206"/>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i="1" dirty="0" smtClean="0"/>
                        <a:t>Start of</a:t>
                      </a:r>
                      <a:r>
                        <a:rPr lang="en-US" i="1" baseline="0" dirty="0" smtClean="0"/>
                        <a:t> TG work</a:t>
                      </a:r>
                      <a:endParaRPr lang="en-US"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dirty="0" smtClean="0"/>
                        <a:t>Mar, 2018</a:t>
                      </a:r>
                    </a:p>
                  </a:txBody>
                  <a:tcPr/>
                </a:tc>
              </a:tr>
              <a:tr h="398549">
                <a:tc>
                  <a:txBody>
                    <a:bodyPr/>
                    <a:lstStyle/>
                    <a:p>
                      <a:r>
                        <a:rPr lang="en-US" i="1" dirty="0" smtClean="0"/>
                        <a:t>Call for Proposals</a:t>
                      </a:r>
                      <a:endParaRPr lang="en-US"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i="1" dirty="0" smtClean="0"/>
                        <a:t>Mar, 2018</a:t>
                      </a:r>
                    </a:p>
                  </a:txBody>
                  <a:tcPr/>
                </a:tc>
              </a:tr>
              <a:tr h="398549">
                <a:tc>
                  <a:txBody>
                    <a:bodyPr/>
                    <a:lstStyle/>
                    <a:p>
                      <a:r>
                        <a:rPr lang="en-US" i="1" dirty="0" smtClean="0">
                          <a:solidFill>
                            <a:schemeClr val="tx1"/>
                          </a:solidFill>
                        </a:rPr>
                        <a:t>Technical Guidelines Doc.</a:t>
                      </a:r>
                      <a:endParaRPr lang="en-US" i="1"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strike="noStrike" baseline="0" dirty="0" smtClean="0">
                          <a:solidFill>
                            <a:schemeClr val="tx1"/>
                          </a:solidFill>
                        </a:rPr>
                        <a:t>Mar, 2018</a:t>
                      </a:r>
                    </a:p>
                  </a:txBody>
                  <a:tcPr/>
                </a:tc>
              </a:tr>
              <a:tr h="398549">
                <a:tc>
                  <a:txBody>
                    <a:bodyPr/>
                    <a:lstStyle/>
                    <a:p>
                      <a:r>
                        <a:rPr lang="en-US" i="1" dirty="0" smtClean="0">
                          <a:solidFill>
                            <a:schemeClr val="tx1"/>
                          </a:solidFill>
                        </a:rPr>
                        <a:t>Initial discussion of proposals</a:t>
                      </a:r>
                      <a:endParaRPr lang="en-US" i="1"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i="1" dirty="0" smtClean="0">
                          <a:solidFill>
                            <a:schemeClr val="tx1"/>
                          </a:solidFill>
                        </a:rPr>
                        <a:t>July,</a:t>
                      </a:r>
                      <a:r>
                        <a:rPr lang="en-US" i="1" baseline="0" dirty="0" smtClean="0">
                          <a:solidFill>
                            <a:schemeClr val="tx1"/>
                          </a:solidFill>
                        </a:rPr>
                        <a:t> 2018</a:t>
                      </a:r>
                      <a:endParaRPr lang="en-US" i="1"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2018</a:t>
                      </a:r>
                    </a:p>
                  </a:txBody>
                  <a:tcPr/>
                </a:tc>
              </a:tr>
              <a:tr h="398549">
                <a:tc>
                  <a:txBody>
                    <a:bodyPr/>
                    <a:lstStyle/>
                    <a:p>
                      <a:r>
                        <a:rPr lang="en-US" dirty="0" smtClean="0"/>
                        <a:t>LB</a:t>
                      </a:r>
                      <a:endParaRPr lang="en-US" dirty="0"/>
                    </a:p>
                  </a:txBody>
                  <a:tcPr/>
                </a:tc>
                <a:tc>
                  <a:txBody>
                    <a:bodyPr/>
                    <a:lstStyle/>
                    <a:p>
                      <a:r>
                        <a:rPr lang="en-US" dirty="0" smtClean="0"/>
                        <a:t>Jan,</a:t>
                      </a:r>
                      <a:r>
                        <a:rPr lang="en-US" baseline="0" dirty="0" smtClean="0"/>
                        <a:t> 2019</a:t>
                      </a:r>
                      <a:endParaRPr lang="en-US" dirty="0"/>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SB</a:t>
                      </a:r>
                      <a:endParaRPr lang="en-US" dirty="0"/>
                    </a:p>
                  </a:txBody>
                  <a:tcPr/>
                </a:tc>
                <a:tc>
                  <a:txBody>
                    <a:bodyPr/>
                    <a:lstStyle/>
                    <a:p>
                      <a:r>
                        <a:rPr lang="en-US" dirty="0" smtClean="0"/>
                        <a:t>July,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75131" y="3284984"/>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08137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Telephone Conference Call</a:t>
            </a:r>
            <a:endParaRPr lang="en-US" dirty="0"/>
          </a:p>
        </p:txBody>
      </p:sp>
      <p:sp>
        <p:nvSpPr>
          <p:cNvPr id="3" name="Inhaltsplatzhalter 2"/>
          <p:cNvSpPr>
            <a:spLocks noGrp="1"/>
          </p:cNvSpPr>
          <p:nvPr>
            <p:ph idx="1"/>
          </p:nvPr>
        </p:nvSpPr>
        <p:spPr>
          <a:xfrm>
            <a:off x="685800" y="1844824"/>
            <a:ext cx="7772400" cy="4114800"/>
          </a:xfrm>
        </p:spPr>
        <p:txBody>
          <a:bodyPr/>
          <a:lstStyle/>
          <a:p>
            <a:pPr>
              <a:tabLst>
                <a:tab pos="177800" algn="l"/>
              </a:tabLst>
            </a:pPr>
            <a:r>
              <a:rPr lang="en-US" sz="2400" dirty="0" smtClean="0"/>
              <a:t>Date</a:t>
            </a:r>
            <a:r>
              <a:rPr lang="en-US" sz="2400" dirty="0"/>
              <a:t>: </a:t>
            </a:r>
            <a:r>
              <a:rPr lang="en-US" sz="2400" strike="sngStrike" dirty="0" smtClean="0"/>
              <a:t>10 </a:t>
            </a:r>
            <a:r>
              <a:rPr lang="en-US" sz="2400" strike="sngStrike" dirty="0" smtClean="0"/>
              <a:t>October </a:t>
            </a:r>
            <a:r>
              <a:rPr lang="en-US" sz="2400" dirty="0" smtClean="0">
                <a:solidFill>
                  <a:srgbClr val="FF0000"/>
                </a:solidFill>
              </a:rPr>
              <a:t>Rescheduling Required!</a:t>
            </a:r>
            <a:endParaRPr lang="en-US" sz="2400" dirty="0">
              <a:solidFill>
                <a:srgbClr val="FF0000"/>
              </a:solidFill>
            </a:endParaRPr>
          </a:p>
          <a:p>
            <a:pPr>
              <a:tabLst>
                <a:tab pos="177800" algn="l"/>
              </a:tabLst>
            </a:pPr>
            <a:r>
              <a:rPr lang="en-US" sz="2400" dirty="0"/>
              <a:t>Start Time: </a:t>
            </a:r>
            <a:r>
              <a:rPr lang="en-US" sz="2400" dirty="0" smtClean="0"/>
              <a:t>09:00 CEST</a:t>
            </a:r>
            <a:endParaRPr lang="en-US" sz="2400" dirty="0"/>
          </a:p>
          <a:p>
            <a:pPr>
              <a:tabLst>
                <a:tab pos="177800" algn="l"/>
              </a:tabLst>
            </a:pPr>
            <a:r>
              <a:rPr lang="en-US" sz="2400" dirty="0"/>
              <a:t>Max. duration 2h</a:t>
            </a:r>
          </a:p>
          <a:p>
            <a:pPr>
              <a:tabLst>
                <a:tab pos="177800" algn="l"/>
              </a:tabLst>
            </a:pPr>
            <a:endParaRPr lang="en-US" sz="2400" dirty="0"/>
          </a:p>
          <a:p>
            <a:pPr>
              <a:tabLst>
                <a:tab pos="177800" algn="l"/>
              </a:tabLst>
            </a:pPr>
            <a:r>
              <a:rPr lang="en-US" sz="2400" dirty="0" smtClean="0"/>
              <a:t>Focus:</a:t>
            </a:r>
          </a:p>
          <a:p>
            <a:pPr lvl="1">
              <a:tabLst>
                <a:tab pos="177800" algn="l"/>
              </a:tabLst>
            </a:pPr>
            <a:r>
              <a:rPr lang="en-US" sz="2000" dirty="0" smtClean="0"/>
              <a:t>Discussion </a:t>
            </a:r>
            <a:r>
              <a:rPr lang="en-US" sz="2000" dirty="0" smtClean="0"/>
              <a:t>on initial </a:t>
            </a:r>
            <a:r>
              <a:rPr lang="en-US" sz="2000" dirty="0" smtClean="0"/>
              <a:t>draft document</a:t>
            </a:r>
          </a:p>
          <a:p>
            <a:pPr lvl="1">
              <a:tabLst>
                <a:tab pos="177800" algn="l"/>
              </a:tabLst>
            </a:pPr>
            <a:r>
              <a:rPr lang="en-US" sz="2000" dirty="0" smtClean="0"/>
              <a:t>Coexistence assurance document</a:t>
            </a:r>
          </a:p>
          <a:p>
            <a:pPr lvl="1">
              <a:tabLst>
                <a:tab pos="177800" algn="l"/>
              </a:tabLst>
            </a:pPr>
            <a:r>
              <a:rPr lang="en-US" sz="2000" dirty="0" smtClean="0"/>
              <a:t>Updates on simulation results</a:t>
            </a:r>
            <a:endParaRPr lang="en-US" sz="2400" dirty="0"/>
          </a:p>
          <a:p>
            <a:pPr>
              <a:tabLst>
                <a:tab pos="177800" algn="l"/>
              </a:tabLst>
            </a:pPr>
            <a:endParaRPr lang="en-US" sz="2400" dirty="0" smtClean="0"/>
          </a:p>
          <a:p>
            <a:pPr>
              <a:tabLst>
                <a:tab pos="177800" algn="l"/>
              </a:tabLst>
            </a:pPr>
            <a:r>
              <a:rPr lang="en-US" sz="2400" dirty="0" smtClean="0"/>
              <a:t>Doodle to find new date!</a:t>
            </a:r>
            <a:endParaRPr lang="en-US" sz="2400" dirty="0"/>
          </a:p>
        </p:txBody>
      </p:sp>
      <p:sp>
        <p:nvSpPr>
          <p:cNvPr id="4" name="Datumsplatzhalter 3"/>
          <p:cNvSpPr>
            <a:spLocks noGrp="1"/>
          </p:cNvSpPr>
          <p:nvPr>
            <p:ph type="dt" sz="half" idx="10"/>
          </p:nvPr>
        </p:nvSpPr>
        <p:spPr/>
        <p:txBody>
          <a:bodyPr/>
          <a:lstStyle/>
          <a:p>
            <a:pPr>
              <a:defRPr/>
            </a:pPr>
            <a:r>
              <a:rPr lang="en-US" altLang="en-US" sz="1400" smtClean="0"/>
              <a:t>September 2018</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7</a:t>
            </a:fld>
            <a:endParaRPr lang="en-US" altLang="en-US"/>
          </a:p>
        </p:txBody>
      </p:sp>
    </p:spTree>
    <p:extLst>
      <p:ext uri="{BB962C8B-B14F-4D97-AF65-F5344CB8AC3E}">
        <p14:creationId xmlns:p14="http://schemas.microsoft.com/office/powerpoint/2010/main" val="3355621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a:t>Meeting minutes </a:t>
            </a:r>
            <a:r>
              <a:rPr lang="en-US" sz="2400" dirty="0" smtClean="0"/>
              <a:t>are available in document</a:t>
            </a:r>
            <a:r>
              <a:rPr lang="en-US" sz="2400" dirty="0"/>
              <a:t/>
            </a:r>
            <a:br>
              <a:rPr lang="en-US" sz="2400" dirty="0"/>
            </a:br>
            <a:r>
              <a:rPr lang="en-US" sz="2400" dirty="0" smtClean="0"/>
              <a:t>15-18/463r0 </a:t>
            </a:r>
            <a:r>
              <a:rPr lang="en-US" sz="2400" dirty="0"/>
              <a:t>(special thanks to Charlie)</a:t>
            </a:r>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8</a:t>
            </a:fld>
            <a:endParaRPr lang="en-US" altLang="en-US"/>
          </a:p>
        </p:txBody>
      </p:sp>
    </p:spTree>
    <p:extLst>
      <p:ext uri="{BB962C8B-B14F-4D97-AF65-F5344CB8AC3E}">
        <p14:creationId xmlns:p14="http://schemas.microsoft.com/office/powerpoint/2010/main" val="661782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 for Your Interest!</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en-US" altLang="en-US" dirty="0"/>
              <a:t>September 2018</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9</a:t>
            </a:fld>
            <a:endParaRPr lang="en-US" altLang="en-US"/>
          </a:p>
        </p:txBody>
      </p:sp>
    </p:spTree>
    <p:extLst>
      <p:ext uri="{BB962C8B-B14F-4D97-AF65-F5344CB8AC3E}">
        <p14:creationId xmlns:p14="http://schemas.microsoft.com/office/powerpoint/2010/main" val="403937470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0</TotalTime>
  <Words>339</Words>
  <Application>Microsoft Office PowerPoint</Application>
  <PresentationFormat>Bildschirmpräsentation (4:3)</PresentationFormat>
  <Paragraphs>97</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IEEE-P802_15_Rbt</vt:lpstr>
      <vt:lpstr>PowerPoint-Präsentation</vt:lpstr>
      <vt:lpstr>TG 802.15.4w LPWA September 2018 Closing Report</vt:lpstr>
      <vt:lpstr>Main Agenda Items for the Week</vt:lpstr>
      <vt:lpstr>Meeting Achievements</vt:lpstr>
      <vt:lpstr>Next Steps</vt:lpstr>
      <vt:lpstr>Updated TG4w Draft Schedule</vt:lpstr>
      <vt:lpstr>Telephone Conference Call</vt:lpstr>
      <vt:lpstr>Meeting Minutes</vt:lpstr>
      <vt:lpstr>Thank You for Your Interest!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Joerg Robert</cp:lastModifiedBy>
  <cp:revision>297</cp:revision>
  <cp:lastPrinted>1998-02-10T13:28:06Z</cp:lastPrinted>
  <dcterms:created xsi:type="dcterms:W3CDTF">2018-03-02T09:48:16Z</dcterms:created>
  <dcterms:modified xsi:type="dcterms:W3CDTF">2018-09-13T18:42:52Z</dcterms:modified>
</cp:coreProperties>
</file>