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27" r:id="rId3"/>
    <p:sldId id="328" r:id="rId4"/>
    <p:sldId id="336" r:id="rId5"/>
    <p:sldId id="337" r:id="rId6"/>
    <p:sldId id="256" r:id="rId7"/>
    <p:sldId id="332" r:id="rId8"/>
    <p:sldId id="333"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9592FC-A46C-4375-B27C-4EDEB155DFE5}" v="559" dt="2018-09-13T23:12:48.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67" d="100"/>
          <a:sy n="67" d="100"/>
        </p:scale>
        <p:origin x="1315"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5C9592FC-A46C-4375-B27C-4EDEB155DFE5}"/>
    <pc:docChg chg="custSel addSld delSld modSld modMainMaster">
      <pc:chgData name="Tim Harrington" userId="c9ef61428b357156" providerId="LiveId" clId="{5C9592FC-A46C-4375-B27C-4EDEB155DFE5}" dt="2018-09-13T23:12:48.873" v="556" actId="2711"/>
      <pc:docMkLst>
        <pc:docMk/>
      </pc:docMkLst>
      <pc:sldChg chg="addSp modSp add">
        <pc:chgData name="Tim Harrington" userId="c9ef61428b357156" providerId="LiveId" clId="{5C9592FC-A46C-4375-B27C-4EDEB155DFE5}" dt="2018-09-13T23:12:48.873" v="556" actId="2711"/>
        <pc:sldMkLst>
          <pc:docMk/>
          <pc:sldMk cId="2324267446" sldId="256"/>
        </pc:sldMkLst>
        <pc:spChg chg="mod">
          <ac:chgData name="Tim Harrington" userId="c9ef61428b357156" providerId="LiveId" clId="{5C9592FC-A46C-4375-B27C-4EDEB155DFE5}" dt="2018-09-13T22:23:06.090" v="432" actId="20577"/>
          <ac:spMkLst>
            <pc:docMk/>
            <pc:sldMk cId="2324267446" sldId="256"/>
            <ac:spMk id="4" creationId="{555F0322-AB35-4EDB-8176-C683BD0EB644}"/>
          </ac:spMkLst>
        </pc:spChg>
        <pc:spChg chg="mod">
          <ac:chgData name="Tim Harrington" userId="c9ef61428b357156" providerId="LiveId" clId="{5C9592FC-A46C-4375-B27C-4EDEB155DFE5}" dt="2018-09-13T23:12:48.873" v="556" actId="2711"/>
          <ac:spMkLst>
            <pc:docMk/>
            <pc:sldMk cId="2324267446" sldId="256"/>
            <ac:spMk id="5" creationId="{D4ADDF1A-3FA8-49CF-B639-0978651AF68D}"/>
          </ac:spMkLst>
        </pc:spChg>
        <pc:spChg chg="add">
          <ac:chgData name="Tim Harrington" userId="c9ef61428b357156" providerId="LiveId" clId="{5C9592FC-A46C-4375-B27C-4EDEB155DFE5}" dt="2018-09-13T23:11:40.585" v="555"/>
          <ac:spMkLst>
            <pc:docMk/>
            <pc:sldMk cId="2324267446" sldId="256"/>
            <ac:spMk id="6" creationId="{151ACF0D-81B5-41F7-B05A-56DF55B27390}"/>
          </ac:spMkLst>
        </pc:spChg>
      </pc:sldChg>
      <pc:sldChg chg="modSp add del">
        <pc:chgData name="Tim Harrington" userId="c9ef61428b357156" providerId="LiveId" clId="{5C9592FC-A46C-4375-B27C-4EDEB155DFE5}" dt="2018-09-13T22:24:49.783" v="485" actId="2696"/>
        <pc:sldMkLst>
          <pc:docMk/>
          <pc:sldMk cId="2724063580" sldId="257"/>
        </pc:sldMkLst>
        <pc:spChg chg="mod">
          <ac:chgData name="Tim Harrington" userId="c9ef61428b357156" providerId="LiveId" clId="{5C9592FC-A46C-4375-B27C-4EDEB155DFE5}" dt="2018-09-13T22:24:46.470" v="484"/>
          <ac:spMkLst>
            <pc:docMk/>
            <pc:sldMk cId="2724063580" sldId="257"/>
            <ac:spMk id="5" creationId="{D4ADDF1A-3FA8-49CF-B639-0978651AF68D}"/>
          </ac:spMkLst>
        </pc:spChg>
      </pc:sldChg>
      <pc:sldChg chg="add del">
        <pc:chgData name="Tim Harrington" userId="c9ef61428b357156" providerId="LiveId" clId="{5C9592FC-A46C-4375-B27C-4EDEB155DFE5}" dt="2018-09-13T22:24:33.279" v="483" actId="2696"/>
        <pc:sldMkLst>
          <pc:docMk/>
          <pc:sldMk cId="2470678313" sldId="258"/>
        </pc:sldMkLst>
      </pc:sldChg>
      <pc:sldChg chg="modSp">
        <pc:chgData name="Tim Harrington" userId="c9ef61428b357156" providerId="LiveId" clId="{5C9592FC-A46C-4375-B27C-4EDEB155DFE5}" dt="2018-09-12T00:11:35.060" v="91" actId="20577"/>
        <pc:sldMkLst>
          <pc:docMk/>
          <pc:sldMk cId="0" sldId="287"/>
        </pc:sldMkLst>
        <pc:spChg chg="mod">
          <ac:chgData name="Tim Harrington" userId="c9ef61428b357156" providerId="LiveId" clId="{5C9592FC-A46C-4375-B27C-4EDEB155DFE5}" dt="2018-09-12T00:07:29.095" v="12" actId="20577"/>
          <ac:spMkLst>
            <pc:docMk/>
            <pc:sldMk cId="0" sldId="287"/>
            <ac:spMk id="15364" creationId="{00000000-0000-0000-0000-000000000000}"/>
          </ac:spMkLst>
        </pc:spChg>
        <pc:spChg chg="mod">
          <ac:chgData name="Tim Harrington" userId="c9ef61428b357156" providerId="LiveId" clId="{5C9592FC-A46C-4375-B27C-4EDEB155DFE5}" dt="2018-09-12T00:11:35.060" v="91" actId="20577"/>
          <ac:spMkLst>
            <pc:docMk/>
            <pc:sldMk cId="0" sldId="287"/>
            <ac:spMk id="27651" creationId="{00000000-0000-0000-0000-000000000000}"/>
          </ac:spMkLst>
        </pc:spChg>
      </pc:sldChg>
      <pc:sldChg chg="modSp">
        <pc:chgData name="Tim Harrington" userId="c9ef61428b357156" providerId="LiveId" clId="{5C9592FC-A46C-4375-B27C-4EDEB155DFE5}" dt="2018-09-13T23:09:27.831" v="538" actId="20577"/>
        <pc:sldMkLst>
          <pc:docMk/>
          <pc:sldMk cId="1926366052" sldId="327"/>
        </pc:sldMkLst>
        <pc:spChg chg="mod">
          <ac:chgData name="Tim Harrington" userId="c9ef61428b357156" providerId="LiveId" clId="{5C9592FC-A46C-4375-B27C-4EDEB155DFE5}" dt="2018-09-12T00:12:48.058" v="105" actId="1076"/>
          <ac:spMkLst>
            <pc:docMk/>
            <pc:sldMk cId="1926366052" sldId="327"/>
            <ac:spMk id="2" creationId="{00000000-0000-0000-0000-000000000000}"/>
          </ac:spMkLst>
        </pc:spChg>
        <pc:spChg chg="mod">
          <ac:chgData name="Tim Harrington" userId="c9ef61428b357156" providerId="LiveId" clId="{5C9592FC-A46C-4375-B27C-4EDEB155DFE5}" dt="2018-09-13T23:09:27.831" v="538" actId="20577"/>
          <ac:spMkLst>
            <pc:docMk/>
            <pc:sldMk cId="1926366052" sldId="327"/>
            <ac:spMk id="3" creationId="{00000000-0000-0000-0000-000000000000}"/>
          </ac:spMkLst>
        </pc:spChg>
        <pc:spChg chg="mod">
          <ac:chgData name="Tim Harrington" userId="c9ef61428b357156" providerId="LiveId" clId="{5C9592FC-A46C-4375-B27C-4EDEB155DFE5}" dt="2018-09-12T00:12:05.190" v="104" actId="20577"/>
          <ac:spMkLst>
            <pc:docMk/>
            <pc:sldMk cId="1926366052" sldId="327"/>
            <ac:spMk id="9" creationId="{A2BE8F4C-C4C3-49A7-B92A-3654BDD7E870}"/>
          </ac:spMkLst>
        </pc:spChg>
      </pc:sldChg>
      <pc:sldChg chg="addSp delSp modSp">
        <pc:chgData name="Tim Harrington" userId="c9ef61428b357156" providerId="LiveId" clId="{5C9592FC-A46C-4375-B27C-4EDEB155DFE5}" dt="2018-09-13T22:22:08.303" v="424"/>
        <pc:sldMkLst>
          <pc:docMk/>
          <pc:sldMk cId="1571059473" sldId="328"/>
        </pc:sldMkLst>
        <pc:spChg chg="add del mod">
          <ac:chgData name="Tim Harrington" userId="c9ef61428b357156" providerId="LiveId" clId="{5C9592FC-A46C-4375-B27C-4EDEB155DFE5}" dt="2018-09-12T00:13:05.106" v="106"/>
          <ac:spMkLst>
            <pc:docMk/>
            <pc:sldMk cId="1571059473" sldId="328"/>
            <ac:spMk id="2" creationId="{3F4AA78C-D434-4A3A-A4CF-E362D046E835}"/>
          </ac:spMkLst>
        </pc:spChg>
        <pc:spChg chg="add del mod">
          <ac:chgData name="Tim Harrington" userId="c9ef61428b357156" providerId="LiveId" clId="{5C9592FC-A46C-4375-B27C-4EDEB155DFE5}" dt="2018-09-12T00:13:05.106" v="106"/>
          <ac:spMkLst>
            <pc:docMk/>
            <pc:sldMk cId="1571059473" sldId="328"/>
            <ac:spMk id="3" creationId="{67E07927-CB3E-4108-90CA-9294781216AD}"/>
          </ac:spMkLst>
        </pc:spChg>
        <pc:spChg chg="add del mod">
          <ac:chgData name="Tim Harrington" userId="c9ef61428b357156" providerId="LiveId" clId="{5C9592FC-A46C-4375-B27C-4EDEB155DFE5}" dt="2018-09-12T00:13:05.106" v="106"/>
          <ac:spMkLst>
            <pc:docMk/>
            <pc:sldMk cId="1571059473" sldId="328"/>
            <ac:spMk id="4" creationId="{D2A68CB1-9FB4-4D78-9431-EB21439E22D1}"/>
          </ac:spMkLst>
        </pc:spChg>
        <pc:spChg chg="add del mod">
          <ac:chgData name="Tim Harrington" userId="c9ef61428b357156" providerId="LiveId" clId="{5C9592FC-A46C-4375-B27C-4EDEB155DFE5}" dt="2018-09-12T00:13:06.575" v="107"/>
          <ac:spMkLst>
            <pc:docMk/>
            <pc:sldMk cId="1571059473" sldId="328"/>
            <ac:spMk id="5" creationId="{03639A48-201A-48FC-AD64-FC1171A473BE}"/>
          </ac:spMkLst>
        </pc:spChg>
        <pc:spChg chg="add del mod">
          <ac:chgData name="Tim Harrington" userId="c9ef61428b357156" providerId="LiveId" clId="{5C9592FC-A46C-4375-B27C-4EDEB155DFE5}" dt="2018-09-12T00:13:06.575" v="107"/>
          <ac:spMkLst>
            <pc:docMk/>
            <pc:sldMk cId="1571059473" sldId="328"/>
            <ac:spMk id="6" creationId="{2B777124-ADE0-42CA-9F00-6B73262F9FD7}"/>
          </ac:spMkLst>
        </pc:spChg>
        <pc:spChg chg="add del mod">
          <ac:chgData name="Tim Harrington" userId="c9ef61428b357156" providerId="LiveId" clId="{5C9592FC-A46C-4375-B27C-4EDEB155DFE5}" dt="2018-09-12T00:13:06.575" v="107"/>
          <ac:spMkLst>
            <pc:docMk/>
            <pc:sldMk cId="1571059473" sldId="328"/>
            <ac:spMk id="9" creationId="{87829B09-C01B-43AB-98C1-D382FF42BD74}"/>
          </ac:spMkLst>
        </pc:spChg>
        <pc:spChg chg="mod">
          <ac:chgData name="Tim Harrington" userId="c9ef61428b357156" providerId="LiveId" clId="{5C9592FC-A46C-4375-B27C-4EDEB155DFE5}" dt="2018-09-12T00:13:34.019" v="121" actId="20577"/>
          <ac:spMkLst>
            <pc:docMk/>
            <pc:sldMk cId="1571059473" sldId="328"/>
            <ac:spMk id="10" creationId="{9A3214B1-C996-48A9-B830-D3D68DAB7247}"/>
          </ac:spMkLst>
        </pc:spChg>
        <pc:spChg chg="add del mod">
          <ac:chgData name="Tim Harrington" userId="c9ef61428b357156" providerId="LiveId" clId="{5C9592FC-A46C-4375-B27C-4EDEB155DFE5}" dt="2018-09-12T00:13:08.950" v="108"/>
          <ac:spMkLst>
            <pc:docMk/>
            <pc:sldMk cId="1571059473" sldId="328"/>
            <ac:spMk id="11" creationId="{141743A4-B143-4B9B-B397-63DCD9DC1AB3}"/>
          </ac:spMkLst>
        </pc:spChg>
        <pc:spChg chg="add del mod">
          <ac:chgData name="Tim Harrington" userId="c9ef61428b357156" providerId="LiveId" clId="{5C9592FC-A46C-4375-B27C-4EDEB155DFE5}" dt="2018-09-12T00:13:08.950" v="108"/>
          <ac:spMkLst>
            <pc:docMk/>
            <pc:sldMk cId="1571059473" sldId="328"/>
            <ac:spMk id="12" creationId="{3C0C0274-48F8-4A25-842A-E65A78A71C04}"/>
          </ac:spMkLst>
        </pc:spChg>
        <pc:spChg chg="add del mod">
          <ac:chgData name="Tim Harrington" userId="c9ef61428b357156" providerId="LiveId" clId="{5C9592FC-A46C-4375-B27C-4EDEB155DFE5}" dt="2018-09-12T00:13:08.950" v="108"/>
          <ac:spMkLst>
            <pc:docMk/>
            <pc:sldMk cId="1571059473" sldId="328"/>
            <ac:spMk id="13" creationId="{34DD1C11-F1A6-4D63-9C53-062CCE37FCA9}"/>
          </ac:spMkLst>
        </pc:spChg>
        <pc:spChg chg="mod">
          <ac:chgData name="Tim Harrington" userId="c9ef61428b357156" providerId="LiveId" clId="{5C9592FC-A46C-4375-B27C-4EDEB155DFE5}" dt="2018-09-12T20:44:25.386" v="309" actId="20577"/>
          <ac:spMkLst>
            <pc:docMk/>
            <pc:sldMk cId="1571059473" sldId="328"/>
            <ac:spMk id="5123" creationId="{00000000-0000-0000-0000-000000000000}"/>
          </ac:spMkLst>
        </pc:spChg>
        <pc:spChg chg="mod">
          <ac:chgData name="Tim Harrington" userId="c9ef61428b357156" providerId="LiveId" clId="{5C9592FC-A46C-4375-B27C-4EDEB155DFE5}" dt="2018-09-13T22:22:08.303" v="424"/>
          <ac:spMkLst>
            <pc:docMk/>
            <pc:sldMk cId="1571059473" sldId="328"/>
            <ac:spMk id="5124" creationId="{00000000-0000-0000-0000-000000000000}"/>
          </ac:spMkLst>
        </pc:spChg>
      </pc:sldChg>
      <pc:sldChg chg="modSp">
        <pc:chgData name="Tim Harrington" userId="c9ef61428b357156" providerId="LiveId" clId="{5C9592FC-A46C-4375-B27C-4EDEB155DFE5}" dt="2018-09-12T00:14:35.089" v="160" actId="20577"/>
        <pc:sldMkLst>
          <pc:docMk/>
          <pc:sldMk cId="269485508" sldId="332"/>
        </pc:sldMkLst>
        <pc:spChg chg="mod">
          <ac:chgData name="Tim Harrington" userId="c9ef61428b357156" providerId="LiveId" clId="{5C9592FC-A46C-4375-B27C-4EDEB155DFE5}" dt="2018-09-12T00:14:35.089" v="160" actId="20577"/>
          <ac:spMkLst>
            <pc:docMk/>
            <pc:sldMk cId="269485508" sldId="332"/>
            <ac:spMk id="9" creationId="{61202680-83CF-4110-823E-57967A88E67A}"/>
          </ac:spMkLst>
        </pc:spChg>
      </pc:sldChg>
      <pc:sldChg chg="modSp">
        <pc:chgData name="Tim Harrington" userId="c9ef61428b357156" providerId="LiveId" clId="{5C9592FC-A46C-4375-B27C-4EDEB155DFE5}" dt="2018-09-12T00:31:27.592" v="217" actId="20577"/>
        <pc:sldMkLst>
          <pc:docMk/>
          <pc:sldMk cId="66928306" sldId="333"/>
        </pc:sldMkLst>
        <pc:spChg chg="mod">
          <ac:chgData name="Tim Harrington" userId="c9ef61428b357156" providerId="LiveId" clId="{5C9592FC-A46C-4375-B27C-4EDEB155DFE5}" dt="2018-09-12T00:14:53.904" v="173" actId="20577"/>
          <ac:spMkLst>
            <pc:docMk/>
            <pc:sldMk cId="66928306" sldId="333"/>
            <ac:spMk id="9" creationId="{26E01A2E-DF3A-497C-842B-6522FA0D13A4}"/>
          </ac:spMkLst>
        </pc:spChg>
        <pc:spChg chg="mod">
          <ac:chgData name="Tim Harrington" userId="c9ef61428b357156" providerId="LiveId" clId="{5C9592FC-A46C-4375-B27C-4EDEB155DFE5}" dt="2018-09-12T00:31:27.592" v="217" actId="20577"/>
          <ac:spMkLst>
            <pc:docMk/>
            <pc:sldMk cId="66928306" sldId="333"/>
            <ac:spMk id="5123" creationId="{00000000-0000-0000-0000-000000000000}"/>
          </ac:spMkLst>
        </pc:spChg>
      </pc:sldChg>
      <pc:sldChg chg="modSp del">
        <pc:chgData name="Tim Harrington" userId="c9ef61428b357156" providerId="LiveId" clId="{5C9592FC-A46C-4375-B27C-4EDEB155DFE5}" dt="2018-09-12T20:59:23.703" v="319" actId="2696"/>
        <pc:sldMkLst>
          <pc:docMk/>
          <pc:sldMk cId="3504506447" sldId="334"/>
        </pc:sldMkLst>
        <pc:spChg chg="mod">
          <ac:chgData name="Tim Harrington" userId="c9ef61428b357156" providerId="LiveId" clId="{5C9592FC-A46C-4375-B27C-4EDEB155DFE5}" dt="2018-09-12T18:17:21.801" v="235" actId="20577"/>
          <ac:spMkLst>
            <pc:docMk/>
            <pc:sldMk cId="3504506447" sldId="334"/>
            <ac:spMk id="6" creationId="{713F7AFA-0374-40DB-A51B-809A6D1994C9}"/>
          </ac:spMkLst>
        </pc:spChg>
        <pc:spChg chg="mod">
          <ac:chgData name="Tim Harrington" userId="c9ef61428b357156" providerId="LiveId" clId="{5C9592FC-A46C-4375-B27C-4EDEB155DFE5}" dt="2018-09-12T00:13:53.818" v="134" actId="20577"/>
          <ac:spMkLst>
            <pc:docMk/>
            <pc:sldMk cId="3504506447" sldId="334"/>
            <ac:spMk id="7" creationId="{A9241EFC-ED54-4EA0-B455-276AF0CD1C2D}"/>
          </ac:spMkLst>
        </pc:spChg>
      </pc:sldChg>
      <pc:sldChg chg="modSp del">
        <pc:chgData name="Tim Harrington" userId="c9ef61428b357156" providerId="LiveId" clId="{5C9592FC-A46C-4375-B27C-4EDEB155DFE5}" dt="2018-09-13T22:15:11.542" v="419" actId="2696"/>
        <pc:sldMkLst>
          <pc:docMk/>
          <pc:sldMk cId="777737578" sldId="335"/>
        </pc:sldMkLst>
        <pc:spChg chg="mod">
          <ac:chgData name="Tim Harrington" userId="c9ef61428b357156" providerId="LiveId" clId="{5C9592FC-A46C-4375-B27C-4EDEB155DFE5}" dt="2018-09-12T00:17:15.943" v="183" actId="13926"/>
          <ac:spMkLst>
            <pc:docMk/>
            <pc:sldMk cId="777737578" sldId="335"/>
            <ac:spMk id="6" creationId="{713F7AFA-0374-40DB-A51B-809A6D1994C9}"/>
          </ac:spMkLst>
        </pc:spChg>
        <pc:spChg chg="mod">
          <ac:chgData name="Tim Harrington" userId="c9ef61428b357156" providerId="LiveId" clId="{5C9592FC-A46C-4375-B27C-4EDEB155DFE5}" dt="2018-09-12T00:14:21.801" v="147" actId="20577"/>
          <ac:spMkLst>
            <pc:docMk/>
            <pc:sldMk cId="777737578" sldId="335"/>
            <ac:spMk id="7" creationId="{A9241EFC-ED54-4EA0-B455-276AF0CD1C2D}"/>
          </ac:spMkLst>
        </pc:spChg>
      </pc:sldChg>
      <pc:sldChg chg="addSp delSp modSp add">
        <pc:chgData name="Tim Harrington" userId="c9ef61428b357156" providerId="LiveId" clId="{5C9592FC-A46C-4375-B27C-4EDEB155DFE5}" dt="2018-09-13T23:11:17.570" v="554" actId="255"/>
        <pc:sldMkLst>
          <pc:docMk/>
          <pc:sldMk cId="4117473050" sldId="336"/>
        </pc:sldMkLst>
        <pc:spChg chg="mod">
          <ac:chgData name="Tim Harrington" userId="c9ef61428b357156" providerId="LiveId" clId="{5C9592FC-A46C-4375-B27C-4EDEB155DFE5}" dt="2018-09-13T23:11:17.570" v="554" actId="255"/>
          <ac:spMkLst>
            <pc:docMk/>
            <pc:sldMk cId="4117473050" sldId="336"/>
            <ac:spMk id="2" creationId="{6C9F8F4C-76AC-45B4-A055-563E293EFB0E}"/>
          </ac:spMkLst>
        </pc:spChg>
        <pc:spChg chg="add del mod">
          <ac:chgData name="Tim Harrington" userId="c9ef61428b357156" providerId="LiveId" clId="{5C9592FC-A46C-4375-B27C-4EDEB155DFE5}" dt="2018-09-12T20:42:35.229" v="238"/>
          <ac:spMkLst>
            <pc:docMk/>
            <pc:sldMk cId="4117473050" sldId="336"/>
            <ac:spMk id="5" creationId="{1083FA05-461B-48C4-88C4-32D1B5926268}"/>
          </ac:spMkLst>
        </pc:spChg>
        <pc:spChg chg="add del mod">
          <ac:chgData name="Tim Harrington" userId="c9ef61428b357156" providerId="LiveId" clId="{5C9592FC-A46C-4375-B27C-4EDEB155DFE5}" dt="2018-09-12T20:42:35.229" v="238"/>
          <ac:spMkLst>
            <pc:docMk/>
            <pc:sldMk cId="4117473050" sldId="336"/>
            <ac:spMk id="6" creationId="{C59F9FA0-A63D-4AFA-9130-4455AA3050B0}"/>
          </ac:spMkLst>
        </pc:spChg>
        <pc:spChg chg="add mod">
          <ac:chgData name="Tim Harrington" userId="c9ef61428b357156" providerId="LiveId" clId="{5C9592FC-A46C-4375-B27C-4EDEB155DFE5}" dt="2018-09-12T20:44:08.047" v="296" actId="20577"/>
          <ac:spMkLst>
            <pc:docMk/>
            <pc:sldMk cId="4117473050" sldId="336"/>
            <ac:spMk id="7" creationId="{DA7A79B7-9C6E-4B54-B718-BEAED971AAED}"/>
          </ac:spMkLst>
        </pc:spChg>
        <pc:spChg chg="add mod">
          <ac:chgData name="Tim Harrington" userId="c9ef61428b357156" providerId="LiveId" clId="{5C9592FC-A46C-4375-B27C-4EDEB155DFE5}" dt="2018-09-13T22:21:56.046" v="422"/>
          <ac:spMkLst>
            <pc:docMk/>
            <pc:sldMk cId="4117473050" sldId="336"/>
            <ac:spMk id="8" creationId="{16F92FE3-C3D6-4A8A-BF7B-CB67BEAC12BC}"/>
          </ac:spMkLst>
        </pc:spChg>
      </pc:sldChg>
      <pc:sldChg chg="modSp add setBg">
        <pc:chgData name="Tim Harrington" userId="c9ef61428b357156" providerId="LiveId" clId="{5C9592FC-A46C-4375-B27C-4EDEB155DFE5}" dt="2018-09-13T23:11:00.446" v="553" actId="255"/>
        <pc:sldMkLst>
          <pc:docMk/>
          <pc:sldMk cId="3713206816" sldId="337"/>
        </pc:sldMkLst>
        <pc:spChg chg="mod">
          <ac:chgData name="Tim Harrington" userId="c9ef61428b357156" providerId="LiveId" clId="{5C9592FC-A46C-4375-B27C-4EDEB155DFE5}" dt="2018-09-13T22:14:47.539" v="418" actId="20577"/>
          <ac:spMkLst>
            <pc:docMk/>
            <pc:sldMk cId="3713206816" sldId="337"/>
            <ac:spMk id="2" creationId="{8B723831-EE36-4148-BBF6-BD2DCB294C84}"/>
          </ac:spMkLst>
        </pc:spChg>
        <pc:spChg chg="mod">
          <ac:chgData name="Tim Harrington" userId="c9ef61428b357156" providerId="LiveId" clId="{5C9592FC-A46C-4375-B27C-4EDEB155DFE5}" dt="2018-09-13T22:14:38.742" v="401" actId="14"/>
          <ac:spMkLst>
            <pc:docMk/>
            <pc:sldMk cId="3713206816" sldId="337"/>
            <ac:spMk id="3" creationId="{C8661547-E7FE-4216-B014-A974163B41E2}"/>
          </ac:spMkLst>
        </pc:spChg>
        <pc:spChg chg="mod">
          <ac:chgData name="Tim Harrington" userId="c9ef61428b357156" providerId="LiveId" clId="{5C9592FC-A46C-4375-B27C-4EDEB155DFE5}" dt="2018-09-13T23:11:00.446" v="553" actId="255"/>
          <ac:spMkLst>
            <pc:docMk/>
            <pc:sldMk cId="3713206816" sldId="337"/>
            <ac:spMk id="4" creationId="{AAAAFA9F-7AB6-4485-8A63-20B36BAB0264}"/>
          </ac:spMkLst>
        </pc:spChg>
      </pc:sldChg>
      <pc:sldMasterChg chg="modSp">
        <pc:chgData name="Tim Harrington" userId="c9ef61428b357156" providerId="LiveId" clId="{5C9592FC-A46C-4375-B27C-4EDEB155DFE5}" dt="2018-09-12T00:08:27.620" v="26"/>
        <pc:sldMasterMkLst>
          <pc:docMk/>
          <pc:sldMasterMk cId="0" sldId="2147483648"/>
        </pc:sldMasterMkLst>
        <pc:spChg chg="mod">
          <ac:chgData name="Tim Harrington" userId="c9ef61428b357156" providerId="LiveId" clId="{5C9592FC-A46C-4375-B27C-4EDEB155DFE5}" dt="2018-09-12T00:08:11.126" v="25" actId="20577"/>
          <ac:spMkLst>
            <pc:docMk/>
            <pc:sldMasterMk cId="0" sldId="2147483648"/>
            <ac:spMk id="1028" creationId="{00000000-0000-0000-0000-000000000000}"/>
          </ac:spMkLst>
        </pc:spChg>
        <pc:spChg chg="mod">
          <ac:chgData name="Tim Harrington" userId="c9ef61428b357156" providerId="LiveId" clId="{5C9592FC-A46C-4375-B27C-4EDEB155DFE5}" dt="2018-09-12T00:08:27.620" v="2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&lt;September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15-18-0455-00-004z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&lt;September 2018&gt;</a:t>
            </a:r>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[13 September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Voice:[408-309-2503], E-Mail:[Timhr950@outlook.com]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July 2018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September 2018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September 2018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a:t>IEEE 802.15.4z EIR Closing report</a:t>
            </a:r>
          </a:p>
        </p:txBody>
      </p:sp>
      <p:sp>
        <p:nvSpPr>
          <p:cNvPr id="3" name="Subtitle 2"/>
          <p:cNvSpPr>
            <a:spLocks noGrp="1"/>
          </p:cNvSpPr>
          <p:nvPr>
            <p:ph type="subTitle" idx="1"/>
          </p:nvPr>
        </p:nvSpPr>
        <p:spPr>
          <a:xfrm>
            <a:off x="1371600" y="3432175"/>
            <a:ext cx="6400800" cy="1752600"/>
          </a:xfrm>
        </p:spPr>
        <p:txBody>
          <a:bodyPr/>
          <a:lstStyle/>
          <a:p>
            <a:r>
              <a:rPr lang="en-US" dirty="0">
                <a:latin typeface="+mj-lt"/>
              </a:rPr>
              <a:t>September 13 2018</a:t>
            </a:r>
          </a:p>
          <a:p>
            <a:endParaRPr lang="en-US" dirty="0">
              <a:latin typeface="+mj-lt"/>
            </a:endParaRPr>
          </a:p>
          <a:p>
            <a:r>
              <a:rPr lang="en-US" altLang="ja-JP" dirty="0">
                <a:latin typeface="+mj-lt"/>
              </a:rPr>
              <a:t>Tim Harrington</a:t>
            </a:r>
          </a:p>
          <a:p>
            <a:r>
              <a:rPr lang="en-US" dirty="0">
                <a:latin typeface="+mj-lt"/>
              </a:rPr>
              <a:t>IEEE 802.15  TG4z EIR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&lt;September 2018&gt;</a:t>
            </a:r>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Presentations</a:t>
            </a:r>
          </a:p>
        </p:txBody>
      </p:sp>
      <p:sp>
        <p:nvSpPr>
          <p:cNvPr id="5124" name="Text Box 4"/>
          <p:cNvSpPr txBox="1">
            <a:spLocks noChangeArrowheads="1"/>
          </p:cNvSpPr>
          <p:nvPr/>
        </p:nvSpPr>
        <p:spPr bwMode="auto">
          <a:xfrm>
            <a:off x="71170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15-18-0432-01-004z-suggested-changes-to-include-ch-3-for-enhancing-lrp-uwb</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15-18-0408-01-004z-spectrum-sharing-and-payload-capacity</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15-18-0438-00-004z-figure-of-merit-for-hrp-uwb-data-modulations</a:t>
            </a:r>
          </a:p>
          <a:p>
            <a:pPr marL="800100" indent="-457200" eaLnBrk="1" hangingPunct="1">
              <a:spcBef>
                <a:spcPts val="375"/>
              </a:spcBef>
              <a:buSzPct val="100000"/>
              <a:buFont typeface="Arial" panose="020B0604020202020204" pitchFamily="34" charset="0"/>
              <a:buChar char="•"/>
            </a:pPr>
            <a:r>
              <a:rPr lang="en-US" altLang="en-US" sz="3200" dirty="0">
                <a:solidFill>
                  <a:srgbClr val="000000"/>
                </a:solidFill>
              </a:rPr>
              <a:t>15-18-0458-00-004z-inclusion-of-uwb-secure-service-information-element</a:t>
            </a:r>
          </a:p>
          <a:p>
            <a:pPr marL="800100" indent="-457200" eaLnBrk="1" hangingPunct="1">
              <a:spcBef>
                <a:spcPts val="375"/>
              </a:spcBef>
              <a:buSzPct val="100000"/>
              <a:buFont typeface="Arial" panose="020B0604020202020204" pitchFamily="34" charset="0"/>
              <a:buChar char="•"/>
            </a:pPr>
            <a:endParaRPr lang="en-US" altLang="en-US" sz="3200" dirty="0">
              <a:solidFill>
                <a:srgbClr val="000000"/>
              </a:solidFill>
            </a:endParaRPr>
          </a:p>
        </p:txBody>
      </p:sp>
      <p:sp>
        <p:nvSpPr>
          <p:cNvPr id="10" name="Date Placeholder 5">
            <a:extLst>
              <a:ext uri="{FF2B5EF4-FFF2-40B4-BE49-F238E27FC236}">
                <a16:creationId xmlns:a16="http://schemas.microsoft.com/office/drawing/2014/main" id="{9A3214B1-C996-48A9-B830-D3D68DAB7247}"/>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&lt;September 2018&gt;</a:t>
            </a:r>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7A79B7-9C6E-4B54-B718-BEAED971AAED}"/>
              </a:ext>
            </a:extLst>
          </p:cNvPr>
          <p:cNvSpPr>
            <a:spLocks noGrp="1"/>
          </p:cNvSpPr>
          <p:nvPr>
            <p:ph type="title"/>
          </p:nvPr>
        </p:nvSpPr>
        <p:spPr/>
        <p:txBody>
          <a:bodyPr/>
          <a:lstStyle/>
          <a:p>
            <a:r>
              <a:rPr lang="en-US" dirty="0"/>
              <a:t>Additional Presentations</a:t>
            </a:r>
          </a:p>
        </p:txBody>
      </p:sp>
      <p:sp>
        <p:nvSpPr>
          <p:cNvPr id="8" name="Content Placeholder 7">
            <a:extLst>
              <a:ext uri="{FF2B5EF4-FFF2-40B4-BE49-F238E27FC236}">
                <a16:creationId xmlns:a16="http://schemas.microsoft.com/office/drawing/2014/main" id="{16F92FE3-C3D6-4A8A-BF7B-CB67BEAC12BC}"/>
              </a:ext>
            </a:extLst>
          </p:cNvPr>
          <p:cNvSpPr>
            <a:spLocks noGrp="1"/>
          </p:cNvSpPr>
          <p:nvPr>
            <p:ph idx="1"/>
          </p:nvPr>
        </p:nvSpPr>
        <p:spPr/>
        <p:txBody>
          <a:bodyPr/>
          <a:lstStyle/>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15-18-0459-00-004z-adaptive-preamble-length-mode-for-uwb-hrp-ranging</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15-18-0457-00-004z-eirp-considerations</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15-18-0460-00-004z-pulse-energy-considerations</a:t>
            </a:r>
          </a:p>
          <a:p>
            <a:pPr marL="800100" indent="-457200" eaLnBrk="1" hangingPunct="1">
              <a:spcBef>
                <a:spcPts val="375"/>
              </a:spcBef>
              <a:buSzPct val="100000"/>
              <a:buFont typeface="Arial" panose="020B0604020202020204" pitchFamily="34"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kern="1200" dirty="0">
                <a:solidFill>
                  <a:srgbClr val="000000"/>
                </a:solidFill>
                <a:latin typeface="Times New Roman" charset="0"/>
                <a:ea typeface="MS PGothic" charset="-128"/>
              </a:rPr>
              <a:t>15-18-0477-00-004z-hrp-uwb-phy-enhanced-mode-consensus</a:t>
            </a:r>
          </a:p>
        </p:txBody>
      </p:sp>
      <p:sp>
        <p:nvSpPr>
          <p:cNvPr id="2" name="Date Placeholder 1">
            <a:extLst>
              <a:ext uri="{FF2B5EF4-FFF2-40B4-BE49-F238E27FC236}">
                <a16:creationId xmlns:a16="http://schemas.microsoft.com/office/drawing/2014/main" id="{6C9F8F4C-76AC-45B4-A055-563E293EFB0E}"/>
              </a:ext>
            </a:extLst>
          </p:cNvPr>
          <p:cNvSpPr>
            <a:spLocks noGrp="1"/>
          </p:cNvSpPr>
          <p:nvPr>
            <p:ph type="dt" sz="half" idx="10"/>
          </p:nvPr>
        </p:nvSpPr>
        <p:spPr>
          <a:xfrm>
            <a:off x="685800" y="412234"/>
            <a:ext cx="1600200" cy="184666"/>
          </a:xfrm>
        </p:spPr>
        <p:txBody>
          <a:bodyPr/>
          <a:lstStyle/>
          <a:p>
            <a:pPr>
              <a:defRPr/>
            </a:pPr>
            <a:r>
              <a:rPr lang="en-US" sz="1200" dirty="0"/>
              <a:t>&lt;September 2018&gt;</a:t>
            </a:r>
          </a:p>
        </p:txBody>
      </p:sp>
      <p:sp>
        <p:nvSpPr>
          <p:cNvPr id="3" name="Footer Placeholder 2">
            <a:extLst>
              <a:ext uri="{FF2B5EF4-FFF2-40B4-BE49-F238E27FC236}">
                <a16:creationId xmlns:a16="http://schemas.microsoft.com/office/drawing/2014/main" id="{5473EC7F-DF9B-48B7-8AC5-BA44D2B80CFF}"/>
              </a:ext>
            </a:extLst>
          </p:cNvPr>
          <p:cNvSpPr>
            <a:spLocks noGrp="1"/>
          </p:cNvSpPr>
          <p:nvPr>
            <p:ph type="ftr" sz="quarter" idx="11"/>
          </p:nvPr>
        </p:nvSpPr>
        <p:spPr/>
        <p:txBody>
          <a:bodyPr/>
          <a:lstStyle/>
          <a:p>
            <a:pPr>
              <a:defRPr/>
            </a:pPr>
            <a:r>
              <a:rPr lang="en-US"/>
              <a:t>Kunal Shah (Silver Spring Networks)</a:t>
            </a:r>
            <a:endParaRPr lang="en-US" dirty="0"/>
          </a:p>
        </p:txBody>
      </p:sp>
      <p:sp>
        <p:nvSpPr>
          <p:cNvPr id="4" name="Slide Number Placeholder 3">
            <a:extLst>
              <a:ext uri="{FF2B5EF4-FFF2-40B4-BE49-F238E27FC236}">
                <a16:creationId xmlns:a16="http://schemas.microsoft.com/office/drawing/2014/main" id="{B991B2D5-CA6F-4225-9761-691B18B557E3}"/>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4</a:t>
            </a:fld>
            <a:endParaRPr lang="en-US"/>
          </a:p>
        </p:txBody>
      </p:sp>
    </p:spTree>
    <p:extLst>
      <p:ext uri="{BB962C8B-B14F-4D97-AF65-F5344CB8AC3E}">
        <p14:creationId xmlns:p14="http://schemas.microsoft.com/office/powerpoint/2010/main" val="411747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Deliverables for 802.11ax CAD</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pPr>
              <a:buFont typeface="Arial" panose="020B0604020202020204" pitchFamily="34" charset="0"/>
              <a:buChar char="•"/>
            </a:pPr>
            <a:r>
              <a:rPr lang="en-US" kern="1200" dirty="0">
                <a:solidFill>
                  <a:srgbClr val="000000"/>
                </a:solidFill>
                <a:latin typeface="Times New Roman" charset="0"/>
                <a:ea typeface="MS PGothic" charset="-128"/>
              </a:rPr>
              <a:t>Justification for UWB current and near term forecasts – size of UWB opportunity; </a:t>
            </a:r>
          </a:p>
          <a:p>
            <a:pPr>
              <a:buFont typeface="Arial" panose="020B0604020202020204" pitchFamily="34" charset="0"/>
              <a:buChar char="•"/>
            </a:pPr>
            <a:r>
              <a:rPr lang="en-US" kern="1200" dirty="0">
                <a:solidFill>
                  <a:srgbClr val="000000"/>
                </a:solidFill>
                <a:latin typeface="Times New Roman" charset="0"/>
                <a:ea typeface="MS PGothic" charset="-128"/>
              </a:rPr>
              <a:t>What are the impacts if 802.11 allowed to operate (Billy’s doc)</a:t>
            </a:r>
          </a:p>
          <a:p>
            <a:pPr>
              <a:buFont typeface="Arial" panose="020B0604020202020204" pitchFamily="34" charset="0"/>
              <a:buChar char="•"/>
            </a:pPr>
            <a:r>
              <a:rPr lang="en-US" kern="1200" dirty="0">
                <a:solidFill>
                  <a:srgbClr val="000000"/>
                </a:solidFill>
                <a:latin typeface="Times New Roman" charset="0"/>
                <a:ea typeface="MS PGothic" charset="-128"/>
              </a:rPr>
              <a:t>Elevator pitch</a:t>
            </a:r>
          </a:p>
        </p:txBody>
      </p:sp>
      <p:sp>
        <p:nvSpPr>
          <p:cNvPr id="4" name="Date Placeholder 3">
            <a:extLst>
              <a:ext uri="{FF2B5EF4-FFF2-40B4-BE49-F238E27FC236}">
                <a16:creationId xmlns:a16="http://schemas.microsoft.com/office/drawing/2014/main" id="{AAAAFA9F-7AB6-4485-8A63-20B36BAB0264}"/>
              </a:ext>
            </a:extLst>
          </p:cNvPr>
          <p:cNvSpPr>
            <a:spLocks noGrp="1"/>
          </p:cNvSpPr>
          <p:nvPr>
            <p:ph type="dt" sz="half" idx="10"/>
          </p:nvPr>
        </p:nvSpPr>
        <p:spPr/>
        <p:txBody>
          <a:bodyPr/>
          <a:lstStyle/>
          <a:p>
            <a:pPr>
              <a:defRPr/>
            </a:pPr>
            <a:r>
              <a:rPr lang="en-US" dirty="0"/>
              <a:t>&lt;</a:t>
            </a:r>
            <a:r>
              <a:rPr lang="en-US" sz="1200" dirty="0"/>
              <a:t>September 2018&gt;</a:t>
            </a:r>
          </a:p>
        </p:txBody>
      </p:sp>
      <p:sp>
        <p:nvSpPr>
          <p:cNvPr id="5" name="Footer Placeholder 4">
            <a:extLst>
              <a:ext uri="{FF2B5EF4-FFF2-40B4-BE49-F238E27FC236}">
                <a16:creationId xmlns:a16="http://schemas.microsoft.com/office/drawing/2014/main" id="{8B3FB51A-29AF-4C9E-B9B8-6F237ED78DAB}"/>
              </a:ext>
            </a:extLst>
          </p:cNvPr>
          <p:cNvSpPr>
            <a:spLocks noGrp="1"/>
          </p:cNvSpPr>
          <p:nvPr>
            <p:ph type="ftr" sz="quarter" idx="11"/>
          </p:nvPr>
        </p:nvSpPr>
        <p:spPr/>
        <p:txBody>
          <a:bodyPr/>
          <a:lstStyle/>
          <a:p>
            <a:pPr>
              <a:defRPr/>
            </a:pPr>
            <a:r>
              <a:rPr lang="en-US"/>
              <a:t>Don Sturek (Itron)</a:t>
            </a:r>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371320681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5F0322-AB35-4EDB-8176-C683BD0EB644}"/>
              </a:ext>
            </a:extLst>
          </p:cNvPr>
          <p:cNvSpPr>
            <a:spLocks noGrp="1"/>
          </p:cNvSpPr>
          <p:nvPr>
            <p:ph type="title"/>
          </p:nvPr>
        </p:nvSpPr>
        <p:spPr/>
        <p:txBody>
          <a:bodyPr/>
          <a:lstStyle/>
          <a:p>
            <a:r>
              <a:rPr lang="en-US" dirty="0"/>
              <a:t>TG Motions</a:t>
            </a:r>
          </a:p>
        </p:txBody>
      </p:sp>
      <p:sp>
        <p:nvSpPr>
          <p:cNvPr id="5" name="Content Placeholder 4">
            <a:extLst>
              <a:ext uri="{FF2B5EF4-FFF2-40B4-BE49-F238E27FC236}">
                <a16:creationId xmlns:a16="http://schemas.microsoft.com/office/drawing/2014/main" id="{D4ADDF1A-3FA8-49CF-B639-0978651AF68D}"/>
              </a:ext>
            </a:extLst>
          </p:cNvPr>
          <p:cNvSpPr>
            <a:spLocks noGrp="1"/>
          </p:cNvSpPr>
          <p:nvPr>
            <p:ph idx="1"/>
          </p:nvPr>
        </p:nvSpPr>
        <p:spPr/>
        <p:txBody>
          <a:bodyPr/>
          <a:lstStyle/>
          <a:p>
            <a:r>
              <a:rPr lang="en-US" sz="2000" dirty="0">
                <a:latin typeface="+mj-lt"/>
              </a:rPr>
              <a:t>Motion to accept document 15-18-0477-00-004z-hrp-uwb-phy-enhanced-mode-consensus based on document </a:t>
            </a:r>
            <a:r>
              <a:rPr lang="en-IE" sz="2000" dirty="0">
                <a:latin typeface="+mj-lt"/>
              </a:rPr>
              <a:t>15-18-0375-00 to extend the baseline for the HRP enhancements.</a:t>
            </a:r>
          </a:p>
          <a:p>
            <a:endParaRPr lang="en-IE" sz="2000" dirty="0">
              <a:latin typeface="+mj-lt"/>
            </a:endParaRPr>
          </a:p>
          <a:p>
            <a:r>
              <a:rPr lang="en-US" sz="2000" dirty="0">
                <a:latin typeface="+mj-lt"/>
              </a:rPr>
              <a:t>Motion to include document 15-18-0458-00-004z-inclusion-of-uwb-secure-service-information-element into the HRP Baseline draft document 15-18-0477-00-004z to extend the baseline for the HRP enhancements.</a:t>
            </a:r>
          </a:p>
          <a:p>
            <a:endParaRPr lang="en-US" sz="2000" dirty="0">
              <a:latin typeface="+mj-lt"/>
            </a:endParaRPr>
          </a:p>
          <a:p>
            <a:r>
              <a:rPr lang="en-US" sz="2000" dirty="0">
                <a:latin typeface="+mj-lt"/>
              </a:rPr>
              <a:t>Motion to include document 15-18-0408-01-004z-spectrum-sharing-and-payload-capacity and 15-18-0432-01-004z-suggested-changes-to-include-ch-3-for-enhancing-lrp-uwb into the baseline LRP draft</a:t>
            </a:r>
            <a:r>
              <a:rPr lang="en-IE" sz="2000" dirty="0">
                <a:latin typeface="+mj-lt"/>
              </a:rPr>
              <a:t>.</a:t>
            </a:r>
          </a:p>
          <a:p>
            <a:pPr marL="0" indent="0">
              <a:buNone/>
            </a:pPr>
            <a:endParaRPr lang="en-US" sz="2000" dirty="0">
              <a:latin typeface="Arial" charset="0"/>
            </a:endParaRPr>
          </a:p>
          <a:p>
            <a:endParaRPr lang="en-US" sz="2000" dirty="0">
              <a:latin typeface="Arial" charset="0"/>
            </a:endParaRPr>
          </a:p>
          <a:p>
            <a:endParaRPr lang="en-US" sz="2000" dirty="0">
              <a:latin typeface="Arial" charset="0"/>
            </a:endParaRPr>
          </a:p>
        </p:txBody>
      </p:sp>
      <p:sp>
        <p:nvSpPr>
          <p:cNvPr id="6" name="Date Placeholder 1">
            <a:extLst>
              <a:ext uri="{FF2B5EF4-FFF2-40B4-BE49-F238E27FC236}">
                <a16:creationId xmlns:a16="http://schemas.microsoft.com/office/drawing/2014/main" id="{151ACF0D-81B5-41F7-B05A-56DF55B27390}"/>
              </a:ext>
            </a:extLst>
          </p:cNvPr>
          <p:cNvSpPr>
            <a:spLocks noGrp="1"/>
          </p:cNvSpPr>
          <p:nvPr>
            <p:ph type="dt" sz="half" idx="10"/>
          </p:nvPr>
        </p:nvSpPr>
        <p:spPr>
          <a:xfrm>
            <a:off x="685800" y="412234"/>
            <a:ext cx="1600200" cy="184666"/>
          </a:xfrm>
        </p:spPr>
        <p:txBody>
          <a:bodyPr/>
          <a:lstStyle/>
          <a:p>
            <a:pPr>
              <a:defRPr/>
            </a:pPr>
            <a:r>
              <a:rPr lang="en-US" sz="1200" dirty="0"/>
              <a:t>&lt;September 2018&gt;</a:t>
            </a:r>
          </a:p>
        </p:txBody>
      </p:sp>
    </p:spTree>
    <p:extLst>
      <p:ext uri="{BB962C8B-B14F-4D97-AF65-F5344CB8AC3E}">
        <p14:creationId xmlns:p14="http://schemas.microsoft.com/office/powerpoint/2010/main" val="2324267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Complete drafting - 1</a:t>
            </a:r>
            <a:r>
              <a:rPr lang="en-US" altLang="en-US" sz="2400" baseline="30000" dirty="0">
                <a:solidFill>
                  <a:srgbClr val="000000"/>
                </a:solidFill>
              </a:rPr>
              <a:t>st</a:t>
            </a:r>
            <a:r>
              <a:rPr lang="en-US" altLang="en-US" sz="2400" dirty="0">
                <a:solidFill>
                  <a:srgbClr val="000000"/>
                </a:solidFill>
              </a:rPr>
              <a: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January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May 2019 – Comment Resolution – Forward to </a:t>
            </a:r>
            <a:r>
              <a:rPr lang="en-US" altLang="en-US" sz="2400" dirty="0" err="1">
                <a:solidFill>
                  <a:srgbClr val="000000"/>
                </a:solidFill>
              </a:rPr>
              <a:t>RevCom</a:t>
            </a:r>
            <a:endParaRPr lang="en-US" altLang="en-US" sz="2400" dirty="0">
              <a:solidFill>
                <a:srgbClr val="00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9" name="Date Placeholder 5">
            <a:extLst>
              <a:ext uri="{FF2B5EF4-FFF2-40B4-BE49-F238E27FC236}">
                <a16:creationId xmlns:a16="http://schemas.microsoft.com/office/drawing/2014/main" id="{61202680-83CF-4110-823E-57967A88E67A}"/>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&lt;September 2018&gt;</a:t>
            </a:r>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4</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November Plenary</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Drafting using merged baseline for LRP and HRP</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Letter ballot?</a:t>
            </a:r>
          </a:p>
        </p:txBody>
      </p:sp>
      <p:sp>
        <p:nvSpPr>
          <p:cNvPr id="9" name="Date Placeholder 5">
            <a:extLst>
              <a:ext uri="{FF2B5EF4-FFF2-40B4-BE49-F238E27FC236}">
                <a16:creationId xmlns:a16="http://schemas.microsoft.com/office/drawing/2014/main" id="{26E01A2E-DF3A-497C-842B-6522FA0D13A4}"/>
              </a:ext>
            </a:extLst>
          </p:cNvPr>
          <p:cNvSpPr>
            <a:spLocks noGrp="1"/>
          </p:cNvSpPr>
          <p:nvPr>
            <p:ph type="dt" sz="half" idx="10"/>
          </p:nvPr>
        </p:nvSpPr>
        <p:spPr>
          <a:xfrm>
            <a:off x="685800" y="412234"/>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&lt;September 2018&gt;</a:t>
            </a:r>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6</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39793</TotalTime>
  <Words>342</Words>
  <Application>Microsoft Office PowerPoint</Application>
  <PresentationFormat>On-screen Show (4:3)</PresentationFormat>
  <Paragraphs>89</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Additional Presentations</vt:lpstr>
      <vt:lpstr>Deliverables for 802.11ax CAD</vt:lpstr>
      <vt:lpstr>TG Motions</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2018-09-13T23:12:57Z</dcterms:modified>
  <cp:category/>
</cp:coreProperties>
</file>