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87" r:id="rId2"/>
    <p:sldId id="327" r:id="rId3"/>
    <p:sldId id="328" r:id="rId4"/>
    <p:sldId id="335" r:id="rId5"/>
    <p:sldId id="330" r:id="rId6"/>
    <p:sldId id="331" r:id="rId7"/>
    <p:sldId id="332" r:id="rId8"/>
    <p:sldId id="339" r:id="rId9"/>
    <p:sldId id="334" r:id="rId10"/>
    <p:sldId id="336" r:id="rId11"/>
    <p:sldId id="337"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10"/>
    <p:restoredTop sz="95701" autoAdjust="0"/>
  </p:normalViewPr>
  <p:slideViewPr>
    <p:cSldViewPr>
      <p:cViewPr varScale="1">
        <p:scale>
          <a:sx n="86" d="100"/>
          <a:sy n="86" d="100"/>
        </p:scale>
        <p:origin x="1373"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40362"/>
            <a:ext cx="2693987"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802.15-&lt;15-09-0758-03-004e&gt;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119737"/>
            <a:ext cx="2814638"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802.15-&lt;15-09-0758-03-004e&gt;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xfrm>
            <a:off x="3467100" y="-119737"/>
            <a:ext cx="2814638" cy="430887"/>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802.15-&lt;15-09-0758-03-004e&gt;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11</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11</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609236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712410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587412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629503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614853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8</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8</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0033491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9</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9</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5212395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10</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10</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072277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&lt;March 2016&gt;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15-18-0452-03-004x</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Matt Gillmore - </a:t>
            </a:r>
            <a:r>
              <a:rPr lang="en-US" dirty="0" err="1"/>
              <a:t>Itron</a:t>
            </a:r>
            <a:endParaRPr lang="en-US" dirty="0"/>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TG-FANE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12 September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Matt Gillmore</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[Liberty Lake, WA]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a:solidFill>
                  <a:srgbClr val="FF0000"/>
                </a:solidFill>
                <a:latin typeface="Times New Roman" pitchFamily="18" charset="0"/>
                <a:ea typeface="ＭＳ Ｐゴシック" pitchFamily="-65" charset="-128"/>
                <a:cs typeface="+mn-cs"/>
              </a:rPr>
              <a:t>matthew.gillmore@itron.com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TG-FANE closing report </a:t>
            </a:r>
            <a:r>
              <a:rPr lang="en-US" sz="1600" dirty="0">
                <a:latin typeface="Times New Roman" pitchFamily="18" charset="0"/>
                <a:ea typeface="ＭＳ Ｐゴシック" pitchFamily="-65" charset="-128"/>
                <a:cs typeface="+mn-cs"/>
              </a:rPr>
              <a:t>for September 2018 plenary</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Status update of </a:t>
            </a:r>
            <a:r>
              <a:rPr lang="en-US" sz="1600" dirty="0" err="1">
                <a:latin typeface="Times New Roman" pitchFamily="18" charset="0"/>
                <a:ea typeface="ＭＳ Ｐゴシック" pitchFamily="-65" charset="-128"/>
                <a:cs typeface="+mn-cs"/>
              </a:rPr>
              <a:t>TGx</a:t>
            </a:r>
            <a:r>
              <a:rPr lang="en-US" sz="1600" dirty="0">
                <a:latin typeface="Times New Roman" pitchFamily="18" charset="0"/>
                <a:ea typeface="ＭＳ Ｐゴシック" pitchFamily="-65" charset="-128"/>
                <a:cs typeface="+mn-cs"/>
              </a:rPr>
              <a:t> July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altLang="ko-KR" sz="1600" dirty="0">
                <a:ea typeface="굴림" pitchFamily="50" charset="-127"/>
              </a:rPr>
              <a:t>Report of TG-FANE activities during September 2018 Meeting</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&lt;September 2018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BRC Call Times</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endParaRPr lang="en-US" altLang="en-US" sz="16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Thursday 4pm ET/1pm PT </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Call schedule to be announced on the 802.15.4x mail reflector</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50642017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802.15.4x Timeline</a:t>
            </a:r>
          </a:p>
        </p:txBody>
      </p:sp>
      <p:sp>
        <p:nvSpPr>
          <p:cNvPr id="5124" name="Text Box 4"/>
          <p:cNvSpPr txBox="1">
            <a:spLocks noChangeArrowheads="1"/>
          </p:cNvSpPr>
          <p:nvPr/>
        </p:nvSpPr>
        <p:spPr bwMode="auto">
          <a:xfrm>
            <a:off x="5334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endParaRPr lang="en-US" altLang="en-US" sz="16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September recirculation ballot</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November Initiate Sponsor Ballot and conditional approval to Rev Com / EC</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December Recirculation / Sponsor Ballot</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January Submission to Rev Com agenda</a:t>
            </a: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28456701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TG-FANE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September 12, 2018</a:t>
            </a:r>
          </a:p>
          <a:p>
            <a:endParaRPr lang="en-US" sz="2400" dirty="0"/>
          </a:p>
          <a:p>
            <a:r>
              <a:rPr lang="en-US" altLang="ja-JP" sz="2400" dirty="0"/>
              <a:t>Matt Gillmore</a:t>
            </a:r>
          </a:p>
          <a:p>
            <a:r>
              <a:rPr lang="en-US" sz="2400" dirty="0"/>
              <a:t>TG-FANE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9/12/2018</a:t>
            </a:fld>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Matt Gillmore - </a:t>
            </a:r>
            <a:r>
              <a:rPr lang="en-US" dirty="0" err="1"/>
              <a:t>Itron</a:t>
            </a:r>
            <a:endParaRPr lang="en-US" dirty="0"/>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TG4x Officers</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800" dirty="0">
                <a:solidFill>
                  <a:srgbClr val="000000"/>
                </a:solidFill>
              </a:rPr>
              <a:t>Chair: Matt Gillmore (</a:t>
            </a:r>
            <a:r>
              <a:rPr lang="en-US" altLang="en-US" sz="2800" dirty="0" err="1">
                <a:solidFill>
                  <a:srgbClr val="000000"/>
                </a:solidFill>
              </a:rPr>
              <a:t>Itron</a:t>
            </a:r>
            <a:r>
              <a:rPr lang="en-US" altLang="en-US" sz="2800" dirty="0">
                <a:solidFill>
                  <a:srgbClr val="000000"/>
                </a:solidFill>
              </a:rPr>
              <a:t>)</a:t>
            </a:r>
          </a:p>
          <a:p>
            <a:pPr lvl="2" eaLnBrk="1" hangingPunct="1">
              <a:spcBef>
                <a:spcPts val="375"/>
              </a:spcBef>
              <a:buSzPct val="100000"/>
            </a:pPr>
            <a:r>
              <a:rPr lang="en-US" altLang="en-US" sz="2800" dirty="0">
                <a:solidFill>
                  <a:srgbClr val="000000"/>
                </a:solidFill>
              </a:rPr>
              <a:t>Vice Chair: 	Kunal Shah (</a:t>
            </a:r>
            <a:r>
              <a:rPr lang="en-US" altLang="en-US" sz="2800" dirty="0" err="1">
                <a:solidFill>
                  <a:srgbClr val="000000"/>
                </a:solidFill>
              </a:rPr>
              <a:t>Itron</a:t>
            </a:r>
            <a:r>
              <a:rPr lang="en-US" altLang="en-US" sz="2800" dirty="0">
                <a:solidFill>
                  <a:srgbClr val="000000"/>
                </a:solidFill>
              </a:rPr>
              <a:t>)</a:t>
            </a:r>
          </a:p>
          <a:p>
            <a:pPr lvl="2" eaLnBrk="1" hangingPunct="1">
              <a:spcBef>
                <a:spcPts val="375"/>
              </a:spcBef>
              <a:buSzPct val="100000"/>
            </a:pPr>
            <a:r>
              <a:rPr lang="en-US" altLang="en-US" sz="2800" dirty="0">
                <a:solidFill>
                  <a:srgbClr val="000000"/>
                </a:solidFill>
              </a:rPr>
              <a:t>Editors: 	Kunal Shah, Chris Calvert (L&amp;G)</a:t>
            </a:r>
          </a:p>
          <a:p>
            <a:pPr lvl="2" eaLnBrk="1" hangingPunct="1">
              <a:spcBef>
                <a:spcPts val="375"/>
              </a:spcBef>
              <a:buSzPct val="100000"/>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Status Update</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6 comments on the draft 15-18-0439-01</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9 comments on the CAD</a:t>
            </a:r>
          </a:p>
          <a:p>
            <a:pPr marL="1828800" lvl="3"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a:p>
            <a:pPr marL="1314450" lvl="2"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7629043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 for TG4x Recirculation Letter Ballot</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800" dirty="0">
                <a:solidFill>
                  <a:srgbClr val="000000"/>
                </a:solidFill>
              </a:rPr>
              <a:t>Move that TG4x formally request that the 802.15 WG start a WG Recirculation Letter Ballot requesting approval to forward document P802.15.4x-D1 to Sponsor Ballot </a:t>
            </a:r>
          </a:p>
          <a:p>
            <a:pPr lvl="2" eaLnBrk="1" hangingPunct="1">
              <a:spcBef>
                <a:spcPts val="375"/>
              </a:spcBef>
              <a:buSzPct val="100000"/>
            </a:pPr>
            <a:r>
              <a:rPr lang="en-US" altLang="en-US" sz="2800" dirty="0">
                <a:solidFill>
                  <a:srgbClr val="000000"/>
                </a:solidFill>
              </a:rPr>
              <a:t>Moved: Kunal Shah</a:t>
            </a:r>
          </a:p>
          <a:p>
            <a:pPr lvl="2" eaLnBrk="1" hangingPunct="1">
              <a:spcBef>
                <a:spcPts val="375"/>
              </a:spcBef>
              <a:buSzPct val="100000"/>
            </a:pPr>
            <a:r>
              <a:rPr lang="en-US" altLang="en-US" sz="2800" dirty="0">
                <a:solidFill>
                  <a:srgbClr val="000000"/>
                </a:solidFill>
              </a:rPr>
              <a:t>Second: Philip E. Beecher </a:t>
            </a:r>
            <a:r>
              <a:rPr lang="en-US" altLang="en-US" sz="2800" dirty="0" err="1">
                <a:solidFill>
                  <a:srgbClr val="000000"/>
                </a:solidFill>
              </a:rPr>
              <a:t>esq.</a:t>
            </a:r>
            <a:endParaRPr lang="en-US" altLang="en-US" sz="2800" dirty="0">
              <a:solidFill>
                <a:srgbClr val="000000"/>
              </a:solidFill>
            </a:endParaRPr>
          </a:p>
          <a:p>
            <a:pPr lvl="2" eaLnBrk="1" hangingPunct="1">
              <a:spcBef>
                <a:spcPts val="375"/>
              </a:spcBef>
              <a:buSzPct val="100000"/>
            </a:pPr>
            <a:r>
              <a:rPr lang="en-US" altLang="en-US" sz="2800" dirty="0">
                <a:solidFill>
                  <a:srgbClr val="000000"/>
                </a:solidFill>
              </a:rPr>
              <a:t>Unanimous consent</a:t>
            </a:r>
          </a:p>
          <a:p>
            <a:pPr marL="1314450" lvl="2"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20756863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BRC Motion</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000" dirty="0">
                <a:solidFill>
                  <a:srgbClr val="000000"/>
                </a:solidFill>
              </a:rPr>
              <a:t>Move that Task Group Tg4x requests 802.15 WG approve the formation of a Ballot Resolution Committee (BRC) for P802.15.4x-D1 with the following membership: Matt Gillmore, Kunal Shah, Chris Calvert, Ruben Salazar, Phil Beecher, Gary </a:t>
            </a:r>
            <a:r>
              <a:rPr lang="en-US" altLang="en-US" sz="2000" dirty="0" err="1">
                <a:solidFill>
                  <a:srgbClr val="000000"/>
                </a:solidFill>
              </a:rPr>
              <a:t>Stuebing</a:t>
            </a:r>
            <a:r>
              <a:rPr lang="en-US" altLang="en-US" sz="2000" dirty="0">
                <a:solidFill>
                  <a:srgbClr val="000000"/>
                </a:solidFill>
              </a:rPr>
              <a:t>. The 802.15.4x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Kunal Shah</a:t>
            </a:r>
          </a:p>
          <a:p>
            <a:pPr lvl="2" eaLnBrk="1" hangingPunct="1">
              <a:spcBef>
                <a:spcPts val="375"/>
              </a:spcBef>
              <a:buSzPct val="100000"/>
            </a:pPr>
            <a:r>
              <a:rPr lang="en-US" altLang="en-US" sz="2000" dirty="0">
                <a:solidFill>
                  <a:srgbClr val="000000"/>
                </a:solidFill>
              </a:rPr>
              <a:t>Seconded By: Ruben Salazar</a:t>
            </a:r>
          </a:p>
          <a:p>
            <a:pPr lvl="2" eaLnBrk="1" hangingPunct="1">
              <a:spcBef>
                <a:spcPts val="375"/>
              </a:spcBef>
              <a:buSzPct val="100000"/>
            </a:pPr>
            <a:r>
              <a:rPr lang="en-US" altLang="en-US" sz="2000" dirty="0">
                <a:solidFill>
                  <a:srgbClr val="000000"/>
                </a:solidFill>
              </a:rPr>
              <a:t>Unanimous Consent</a:t>
            </a:r>
          </a:p>
          <a:p>
            <a:pPr marL="1314450" lvl="2"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387892462"/>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 for TG4x Recirculation Letter Ballot</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800" dirty="0">
                <a:solidFill>
                  <a:srgbClr val="000000"/>
                </a:solidFill>
              </a:rPr>
              <a:t>Move that the 802.15 WG start a WG Recirculation Letter Ballot requesting approval to forward document P802.15.4x-D1 to Sponsor Ballot </a:t>
            </a:r>
          </a:p>
          <a:p>
            <a:pPr lvl="2" eaLnBrk="1" hangingPunct="1">
              <a:spcBef>
                <a:spcPts val="375"/>
              </a:spcBef>
              <a:buSzPct val="100000"/>
            </a:pPr>
            <a:r>
              <a:rPr lang="en-US" altLang="en-US" sz="2800" dirty="0">
                <a:solidFill>
                  <a:srgbClr val="000000"/>
                </a:solidFill>
              </a:rPr>
              <a:t>Moved: Matt Gillmore</a:t>
            </a:r>
          </a:p>
          <a:p>
            <a:pPr lvl="2" eaLnBrk="1" hangingPunct="1">
              <a:spcBef>
                <a:spcPts val="375"/>
              </a:spcBef>
              <a:buSzPct val="100000"/>
            </a:pPr>
            <a:r>
              <a:rPr lang="en-US" altLang="en-US" sz="2800" dirty="0">
                <a:solidFill>
                  <a:srgbClr val="000000"/>
                </a:solidFill>
              </a:rPr>
              <a:t>Second:</a:t>
            </a:r>
          </a:p>
          <a:p>
            <a:pPr marL="1314450" lvl="2" indent="-457200" eaLnBrk="1" hangingPunct="1">
              <a:spcBef>
                <a:spcPts val="375"/>
              </a:spcBef>
              <a:buSzPct val="100000"/>
              <a:buFont typeface="Arial" panose="020B0604020202020204" pitchFamily="34" charset="0"/>
              <a:buChar char="•"/>
            </a:pPr>
            <a:endParaRPr lang="en-US" altLang="en-US" sz="36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302465284"/>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 for TG4x Sponsor Ballot</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800" dirty="0">
                <a:solidFill>
                  <a:srgbClr val="000000"/>
                </a:solidFill>
              </a:rPr>
              <a:t>Move that 802.15 WG authorize the chair to request approval from the EC during the next EC call to submit the latest balloted revision draft amendment to Sponsor Ballot either conditionally or unconditionally.</a:t>
            </a:r>
          </a:p>
          <a:p>
            <a:pPr lvl="2" eaLnBrk="1" hangingPunct="1">
              <a:spcBef>
                <a:spcPts val="375"/>
              </a:spcBef>
              <a:buSzPct val="100000"/>
            </a:pPr>
            <a:r>
              <a:rPr lang="en-US" altLang="en-US" sz="2800" dirty="0">
                <a:solidFill>
                  <a:srgbClr val="000000"/>
                </a:solidFill>
              </a:rPr>
              <a:t>Moved: Matt Gillmore</a:t>
            </a:r>
          </a:p>
          <a:p>
            <a:pPr lvl="2" eaLnBrk="1" hangingPunct="1">
              <a:spcBef>
                <a:spcPts val="375"/>
              </a:spcBef>
              <a:buSzPct val="100000"/>
            </a:pPr>
            <a:r>
              <a:rPr lang="en-US" altLang="en-US" sz="2800" dirty="0">
                <a:solidFill>
                  <a:srgbClr val="000000"/>
                </a:solidFill>
              </a:rPr>
              <a:t>Second:</a:t>
            </a:r>
          </a:p>
          <a:p>
            <a:pPr marL="1314450" lvl="2" indent="-457200" eaLnBrk="1" hangingPunct="1">
              <a:spcBef>
                <a:spcPts val="375"/>
              </a:spcBef>
              <a:buSzPct val="100000"/>
              <a:buFont typeface="Arial" panose="020B0604020202020204" pitchFamily="34" charset="0"/>
              <a:buChar char="•"/>
            </a:pPr>
            <a:endParaRPr lang="en-US" altLang="en-US" sz="36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61951300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BRC Motion</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endParaRPr lang="en-US" altLang="en-US" sz="16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Move that 802.15 WG approve the formation of a Ballot Resolution Committee (BRC) for the ballot of P802.15.4x-D1 with the following membership: Matt Gillmore, Kunal Shah, Chris Calvert, Ruben Salazar, Phil Beecher, Gary </a:t>
            </a:r>
            <a:r>
              <a:rPr lang="en-US" altLang="en-US" sz="2000" dirty="0" err="1">
                <a:solidFill>
                  <a:srgbClr val="000000"/>
                </a:solidFill>
              </a:rPr>
              <a:t>Stuebing</a:t>
            </a:r>
            <a:r>
              <a:rPr lang="en-US" altLang="en-US" sz="2000" dirty="0">
                <a:solidFill>
                  <a:srgbClr val="000000"/>
                </a:solidFill>
              </a:rPr>
              <a:t>. The 802.15.4x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Moved By: Matt Gillmore</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Seconded By: </a:t>
            </a: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56664607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41488</TotalTime>
  <Words>628</Words>
  <Application>Microsoft Office PowerPoint</Application>
  <PresentationFormat>On-screen Show (4:3)</PresentationFormat>
  <Paragraphs>130</Paragraphs>
  <Slides>11</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굴림</vt:lpstr>
      <vt:lpstr>ＭＳ Ｐゴシック</vt:lpstr>
      <vt:lpstr>ＭＳ Ｐゴシック</vt:lpstr>
      <vt:lpstr>Arial</vt:lpstr>
      <vt:lpstr>Times New Roman</vt:lpstr>
      <vt:lpstr>Default Design</vt:lpstr>
      <vt:lpstr>PowerPoint Presentation</vt:lpstr>
      <vt:lpstr>TG-FANE Closing Report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Gillmore, Matthew</cp:lastModifiedBy>
  <cp:revision>676</cp:revision>
  <cp:lastPrinted>2015-07-14T16:02:16Z</cp:lastPrinted>
  <dcterms:created xsi:type="dcterms:W3CDTF">2009-07-12T16:25:16Z</dcterms:created>
  <dcterms:modified xsi:type="dcterms:W3CDTF">2018-09-12T20:24:43Z</dcterms:modified>
  <cp:category/>
</cp:coreProperties>
</file>