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27" r:id="rId3"/>
    <p:sldId id="328" r:id="rId4"/>
    <p:sldId id="335" r:id="rId5"/>
    <p:sldId id="330" r:id="rId6"/>
    <p:sldId id="331" r:id="rId7"/>
    <p:sldId id="332" r:id="rId8"/>
    <p:sldId id="338" r:id="rId9"/>
    <p:sldId id="339" r:id="rId10"/>
    <p:sldId id="334" r:id="rId11"/>
    <p:sldId id="336" r:id="rId12"/>
    <p:sldId id="33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6" d="100"/>
          <a:sy n="86" d="100"/>
        </p:scale>
        <p:origin x="1373"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12</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12</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09236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90537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03349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15-18-0452-00-004x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September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September 2018 plenary</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September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&lt;September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ballot of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064201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802.15.4x Timeline</a:t>
            </a:r>
          </a:p>
        </p:txBody>
      </p:sp>
      <p:sp>
        <p:nvSpPr>
          <p:cNvPr id="5124" name="Text Box 4"/>
          <p:cNvSpPr txBox="1">
            <a:spLocks noChangeArrowheads="1"/>
          </p:cNvSpPr>
          <p:nvPr/>
        </p:nvSpPr>
        <p:spPr bwMode="auto">
          <a:xfrm>
            <a:off x="5334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September recirculation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November Initiate Sponsor Ballot and conditional approval to Rev Com / EC</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December Recirculation / Sponsor Ballot</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January Submission to Rev Com agenda</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28456701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September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9/12/2018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6 comments on the draft 15-18-0439-01</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9 comments on the CAD</a:t>
            </a:r>
          </a:p>
          <a:p>
            <a:pPr marL="1828800" lvl="3"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762904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Recirculation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075686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P802.15.4x-D1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Ruben Salazar</a:t>
            </a: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Recirculation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Recirculation Letter Ballot requesting approval to forward document P802.15.4x-D1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conditional Sponsor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802.15 WG requests conditional approval from the EC to submit the latest balloted revision draft amendment to Sponsor Ballot pending recirculation.</a:t>
            </a:r>
          </a:p>
          <a:p>
            <a:pPr lvl="2" eaLnBrk="1" hangingPunct="1">
              <a:spcBef>
                <a:spcPts val="375"/>
              </a:spcBef>
              <a:buSzPct val="100000"/>
            </a:pP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4658529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unconditional Sponsor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802.15 WG requests unconditional approval from the EC to submit the latest balloted revision draft amendment to Sponsor Ballot pending recirculation.</a:t>
            </a:r>
          </a:p>
          <a:p>
            <a:pPr lvl="2" eaLnBrk="1" hangingPunct="1">
              <a:spcBef>
                <a:spcPts val="375"/>
              </a:spcBef>
              <a:buSzPct val="100000"/>
            </a:pP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61951300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41381</TotalTime>
  <Words>672</Words>
  <Application>Microsoft Office PowerPoint</Application>
  <PresentationFormat>On-screen Show (4:3)</PresentationFormat>
  <Paragraphs>143</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굴림</vt:lpstr>
      <vt:lpstr>ＭＳ Ｐゴシック</vt:lpstr>
      <vt:lpstr>ＭＳ Ｐゴシック</vt:lpstr>
      <vt:lpstr>Arial</vt:lpstr>
      <vt:lpstr>Times New Roman</vt:lpstr>
      <vt:lpstr>Default Design</vt:lpstr>
      <vt:lpstr>PowerPoint Presentation</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673</cp:revision>
  <cp:lastPrinted>2015-07-14T16:02:16Z</cp:lastPrinted>
  <dcterms:created xsi:type="dcterms:W3CDTF">2009-07-12T16:25:16Z</dcterms:created>
  <dcterms:modified xsi:type="dcterms:W3CDTF">2018-09-12T18:37:35Z</dcterms:modified>
  <cp:category/>
</cp:coreProperties>
</file>