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27" r:id="rId3"/>
    <p:sldId id="328" r:id="rId4"/>
    <p:sldId id="335" r:id="rId5"/>
    <p:sldId id="330" r:id="rId6"/>
    <p:sldId id="331" r:id="rId7"/>
    <p:sldId id="332" r:id="rId8"/>
    <p:sldId id="334" r:id="rId9"/>
    <p:sldId id="336" r:id="rId10"/>
    <p:sldId id="337"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0"/>
    <p:restoredTop sz="95701" autoAdjust="0"/>
  </p:normalViewPr>
  <p:slideViewPr>
    <p:cSldViewPr>
      <p:cViewPr varScale="1">
        <p:scale>
          <a:sx n="87" d="100"/>
          <a:sy n="87" d="100"/>
        </p:scale>
        <p:origin x="1349"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12410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58741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14853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72277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09236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15-18-0452-00-004x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July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July 2018 plenary</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July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2016&gt;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802.15.4x Timeline</a:t>
            </a:r>
          </a:p>
        </p:txBody>
      </p:sp>
      <p:sp>
        <p:nvSpPr>
          <p:cNvPr id="5124" name="Text Box 4"/>
          <p:cNvSpPr txBox="1">
            <a:spLocks noChangeArrowheads="1"/>
          </p:cNvSpPr>
          <p:nvPr/>
        </p:nvSpPr>
        <p:spPr bwMode="auto">
          <a:xfrm>
            <a:off x="5334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September recirculation ballot</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November Initiate Sponsor Ballot and conditional approval to Rev Com / EC</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December Recirculation / Sponsor Ballot</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January Submission to Rev Com agenda</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9/11/2018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28456701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September 12,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9/10/2018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TG4x Officers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Chair: Matt Gillmore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Vice Chair: 	Kunal Shah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Editors: 	Kunal Shah, Chris Calvert (L&amp;G)</a:t>
            </a:r>
          </a:p>
          <a:p>
            <a:pPr lvl="2" eaLnBrk="1" hangingPunct="1">
              <a:spcBef>
                <a:spcPts val="375"/>
              </a:spcBef>
              <a:buSzPct val="100000"/>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9/10/2018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Status Update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6 comments on the draft 15-18-0439-01</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9 comments on the CAD</a:t>
            </a:r>
          </a:p>
          <a:p>
            <a:pPr marL="1828800" lvl="3"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9/10/2018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7629043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 for TG4x Recirculation Letter Ballot</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TG4x formally request that the 802.15 WG start a WG Recirculation Letter Ballot requesting approval to forward document P802.15.4x-D1 to Sponsor Ballot </a:t>
            </a:r>
          </a:p>
          <a:p>
            <a:pPr lvl="2" eaLnBrk="1" hangingPunct="1">
              <a:spcBef>
                <a:spcPts val="375"/>
              </a:spcBef>
              <a:buSzPct val="100000"/>
            </a:pPr>
            <a:r>
              <a:rPr lang="en-US" altLang="en-US" sz="2800" dirty="0">
                <a:solidFill>
                  <a:srgbClr val="000000"/>
                </a:solidFill>
              </a:rPr>
              <a:t>Moved: Kunal Shah</a:t>
            </a:r>
          </a:p>
          <a:p>
            <a:pPr lvl="2" eaLnBrk="1" hangingPunct="1">
              <a:spcBef>
                <a:spcPts val="375"/>
              </a:spcBef>
              <a:buSzPct val="100000"/>
            </a:pPr>
            <a:r>
              <a:rPr lang="en-US" altLang="en-US" sz="2800" dirty="0">
                <a:solidFill>
                  <a:srgbClr val="000000"/>
                </a:solidFill>
              </a:rPr>
              <a:t>Second: Philip E. Beecher </a:t>
            </a:r>
            <a:r>
              <a:rPr lang="en-US" altLang="en-US" sz="2800" dirty="0" err="1">
                <a:solidFill>
                  <a:srgbClr val="000000"/>
                </a:solidFill>
              </a:rPr>
              <a:t>esq.</a:t>
            </a: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9/10/2018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2075686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Ruben Salazar</a:t>
            </a:r>
          </a:p>
          <a:p>
            <a:pPr lvl="2" eaLnBrk="1" hangingPunct="1">
              <a:spcBef>
                <a:spcPts val="375"/>
              </a:spcBef>
              <a:buSzPct val="100000"/>
            </a:pPr>
            <a:r>
              <a:rPr lang="en-US" altLang="en-US" sz="20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9/10/2018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Recirculation Letter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start a WG Recirculation Letter Ballot requesting approval to forward document P802.15.4x-D1 to Sponsor Ballot </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9/10/2018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0246528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ballot of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9/10/2018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BRC Call Times</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Thursday 4pm ET/1pm PT </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Call schedule to be announced on the 802.15.4x mail reflector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9/10/2018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064201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41187</TotalTime>
  <Words>567</Words>
  <Application>Microsoft Office PowerPoint</Application>
  <PresentationFormat>On-screen Show (4:3)</PresentationFormat>
  <Paragraphs>119</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굴림</vt:lpstr>
      <vt:lpstr>ＭＳ Ｐゴシック</vt:lpstr>
      <vt:lpstr>ＭＳ Ｐゴシック</vt:lpstr>
      <vt:lpstr>Arial</vt:lpstr>
      <vt:lpstr>Times New Roman</vt:lpstr>
      <vt:lpstr>Default Design</vt:lpstr>
      <vt:lpstr>PowerPoint Presentation</vt:lpstr>
      <vt:lpstr>TG-FANE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669</cp:revision>
  <cp:lastPrinted>2015-07-14T16:02:16Z</cp:lastPrinted>
  <dcterms:created xsi:type="dcterms:W3CDTF">2009-07-12T16:25:16Z</dcterms:created>
  <dcterms:modified xsi:type="dcterms:W3CDTF">2018-09-11T20:58:32Z</dcterms:modified>
  <cp:category/>
</cp:coreProperties>
</file>